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9" r:id="rId5"/>
    <p:sldId id="260" r:id="rId6"/>
    <p:sldId id="275" r:id="rId7"/>
    <p:sldId id="276" r:id="rId8"/>
    <p:sldId id="271" r:id="rId9"/>
    <p:sldId id="272" r:id="rId10"/>
    <p:sldId id="273" r:id="rId11"/>
    <p:sldId id="261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/>
        </p14:section>
        <p14:section name="Presentation" id="{B972C155-D5BF-46A7-B591-A42909CFC1FA}">
          <p14:sldIdLst>
            <p14:sldId id="259"/>
            <p14:sldId id="260"/>
            <p14:sldId id="275"/>
            <p14:sldId id="276"/>
            <p14:sldId id="271"/>
            <p14:sldId id="272"/>
            <p14:sldId id="273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D246E3-7227-8D02-5E3B-42F354F296D1}" v="117" dt="2024-08-20T19:56:43.391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7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sand Maria" userId="16f47090-c864-43cc-9a4c-3e0cd8bd7c3a" providerId="ADAL" clId="{C22ADA85-2DA7-4C4B-8AA8-D674039F1211}"/>
    <pc:docChg chg="undo redo custSel modSld">
      <pc:chgData name="Emsand Maria" userId="16f47090-c864-43cc-9a4c-3e0cd8bd7c3a" providerId="ADAL" clId="{C22ADA85-2DA7-4C4B-8AA8-D674039F1211}" dt="2024-05-30T08:43:12.815" v="517" actId="1076"/>
      <pc:docMkLst>
        <pc:docMk/>
      </pc:docMkLst>
      <pc:sldChg chg="modSp mod">
        <pc:chgData name="Emsand Maria" userId="16f47090-c864-43cc-9a4c-3e0cd8bd7c3a" providerId="ADAL" clId="{C22ADA85-2DA7-4C4B-8AA8-D674039F1211}" dt="2024-05-29T08:37:01.133" v="9" actId="20577"/>
        <pc:sldMkLst>
          <pc:docMk/>
          <pc:sldMk cId="2864433006" sldId="259"/>
        </pc:sldMkLst>
        <pc:spChg chg="mod">
          <ac:chgData name="Emsand Maria" userId="16f47090-c864-43cc-9a4c-3e0cd8bd7c3a" providerId="ADAL" clId="{C22ADA85-2DA7-4C4B-8AA8-D674039F1211}" dt="2024-05-29T08:37:01.133" v="9" actId="20577"/>
          <ac:spMkLst>
            <pc:docMk/>
            <pc:sldMk cId="2864433006" sldId="259"/>
            <ac:spMk id="4" creationId="{419C50D2-8F49-E978-A7F5-D1247B13685D}"/>
          </ac:spMkLst>
        </pc:spChg>
      </pc:sldChg>
      <pc:sldChg chg="modSp mod">
        <pc:chgData name="Emsand Maria" userId="16f47090-c864-43cc-9a4c-3e0cd8bd7c3a" providerId="ADAL" clId="{C22ADA85-2DA7-4C4B-8AA8-D674039F1211}" dt="2024-05-29T12:42:10.488" v="304" actId="20577"/>
        <pc:sldMkLst>
          <pc:docMk/>
          <pc:sldMk cId="2497059809" sldId="260"/>
        </pc:sldMkLst>
        <pc:spChg chg="mod">
          <ac:chgData name="Emsand Maria" userId="16f47090-c864-43cc-9a4c-3e0cd8bd7c3a" providerId="ADAL" clId="{C22ADA85-2DA7-4C4B-8AA8-D674039F1211}" dt="2024-05-29T08:37:29.714" v="17" actId="20577"/>
          <ac:spMkLst>
            <pc:docMk/>
            <pc:sldMk cId="2497059809" sldId="260"/>
            <ac:spMk id="4" creationId="{BE153070-7872-616B-02F1-07A88CECD9BB}"/>
          </ac:spMkLst>
        </pc:spChg>
        <pc:spChg chg="mod">
          <ac:chgData name="Emsand Maria" userId="16f47090-c864-43cc-9a4c-3e0cd8bd7c3a" providerId="ADAL" clId="{C22ADA85-2DA7-4C4B-8AA8-D674039F1211}" dt="2024-05-29T12:42:10.488" v="304" actId="20577"/>
          <ac:spMkLst>
            <pc:docMk/>
            <pc:sldMk cId="2497059809" sldId="260"/>
            <ac:spMk id="5" creationId="{AA663DD1-A86D-970C-8A20-8E6B4EDF8ABD}"/>
          </ac:spMkLst>
        </pc:spChg>
      </pc:sldChg>
      <pc:sldChg chg="modSp mod">
        <pc:chgData name="Emsand Maria" userId="16f47090-c864-43cc-9a4c-3e0cd8bd7c3a" providerId="ADAL" clId="{C22ADA85-2DA7-4C4B-8AA8-D674039F1211}" dt="2024-05-29T09:23:51.577" v="132" actId="20577"/>
        <pc:sldMkLst>
          <pc:docMk/>
          <pc:sldMk cId="2902241929" sldId="263"/>
        </pc:sldMkLst>
        <pc:spChg chg="mod">
          <ac:chgData name="Emsand Maria" userId="16f47090-c864-43cc-9a4c-3e0cd8bd7c3a" providerId="ADAL" clId="{C22ADA85-2DA7-4C4B-8AA8-D674039F1211}" dt="2024-05-29T09:23:51.577" v="132" actId="20577"/>
          <ac:spMkLst>
            <pc:docMk/>
            <pc:sldMk cId="2902241929" sldId="263"/>
            <ac:spMk id="2" creationId="{C0387429-B7AF-00F3-824A-E4EE41C0668F}"/>
          </ac:spMkLst>
        </pc:spChg>
      </pc:sldChg>
      <pc:sldChg chg="modSp mod">
        <pc:chgData name="Emsand Maria" userId="16f47090-c864-43cc-9a4c-3e0cd8bd7c3a" providerId="ADAL" clId="{C22ADA85-2DA7-4C4B-8AA8-D674039F1211}" dt="2024-05-29T11:03:27.213" v="184" actId="115"/>
        <pc:sldMkLst>
          <pc:docMk/>
          <pc:sldMk cId="3159729911" sldId="269"/>
        </pc:sldMkLst>
        <pc:spChg chg="mod">
          <ac:chgData name="Emsand Maria" userId="16f47090-c864-43cc-9a4c-3e0cd8bd7c3a" providerId="ADAL" clId="{C22ADA85-2DA7-4C4B-8AA8-D674039F1211}" dt="2024-05-29T11:03:27.213" v="184" actId="115"/>
          <ac:spMkLst>
            <pc:docMk/>
            <pc:sldMk cId="3159729911" sldId="269"/>
            <ac:spMk id="2" creationId="{A65CCEC8-9867-415E-EACD-0F9E292C03BA}"/>
          </ac:spMkLst>
        </pc:spChg>
      </pc:sldChg>
      <pc:sldChg chg="modSp mod">
        <pc:chgData name="Emsand Maria" userId="16f47090-c864-43cc-9a4c-3e0cd8bd7c3a" providerId="ADAL" clId="{C22ADA85-2DA7-4C4B-8AA8-D674039F1211}" dt="2024-05-30T08:23:54.671" v="323" actId="20577"/>
        <pc:sldMkLst>
          <pc:docMk/>
          <pc:sldMk cId="2861672377" sldId="271"/>
        </pc:sldMkLst>
        <pc:spChg chg="mod">
          <ac:chgData name="Emsand Maria" userId="16f47090-c864-43cc-9a4c-3e0cd8bd7c3a" providerId="ADAL" clId="{C22ADA85-2DA7-4C4B-8AA8-D674039F1211}" dt="2024-05-30T08:23:54.671" v="323" actId="20577"/>
          <ac:spMkLst>
            <pc:docMk/>
            <pc:sldMk cId="2861672377" sldId="271"/>
            <ac:spMk id="2" creationId="{FC469B8B-7F22-EE10-5F8D-918FA0B71767}"/>
          </ac:spMkLst>
        </pc:spChg>
        <pc:spChg chg="mod">
          <ac:chgData name="Emsand Maria" userId="16f47090-c864-43cc-9a4c-3e0cd8bd7c3a" providerId="ADAL" clId="{C22ADA85-2DA7-4C4B-8AA8-D674039F1211}" dt="2024-05-30T08:23:04.203" v="314" actId="20577"/>
          <ac:spMkLst>
            <pc:docMk/>
            <pc:sldMk cId="2861672377" sldId="271"/>
            <ac:spMk id="3" creationId="{9B01932E-B922-B27F-CC05-0697977011B8}"/>
          </ac:spMkLst>
        </pc:spChg>
      </pc:sldChg>
      <pc:sldChg chg="modSp mod">
        <pc:chgData name="Emsand Maria" userId="16f47090-c864-43cc-9a4c-3e0cd8bd7c3a" providerId="ADAL" clId="{C22ADA85-2DA7-4C4B-8AA8-D674039F1211}" dt="2024-05-30T08:23:12.731" v="316" actId="20577"/>
        <pc:sldMkLst>
          <pc:docMk/>
          <pc:sldMk cId="3644738472" sldId="272"/>
        </pc:sldMkLst>
        <pc:spChg chg="mod">
          <ac:chgData name="Emsand Maria" userId="16f47090-c864-43cc-9a4c-3e0cd8bd7c3a" providerId="ADAL" clId="{C22ADA85-2DA7-4C4B-8AA8-D674039F1211}" dt="2024-05-30T08:14:10.372" v="306" actId="2711"/>
          <ac:spMkLst>
            <pc:docMk/>
            <pc:sldMk cId="3644738472" sldId="272"/>
            <ac:spMk id="2" creationId="{80A05C7A-6792-0744-4998-37D686805F01}"/>
          </ac:spMkLst>
        </pc:spChg>
        <pc:spChg chg="mod">
          <ac:chgData name="Emsand Maria" userId="16f47090-c864-43cc-9a4c-3e0cd8bd7c3a" providerId="ADAL" clId="{C22ADA85-2DA7-4C4B-8AA8-D674039F1211}" dt="2024-05-30T08:23:12.731" v="316" actId="20577"/>
          <ac:spMkLst>
            <pc:docMk/>
            <pc:sldMk cId="3644738472" sldId="272"/>
            <ac:spMk id="3" creationId="{51666408-FD33-DC08-12EA-48B7ED62BF28}"/>
          </ac:spMkLst>
        </pc:spChg>
      </pc:sldChg>
      <pc:sldChg chg="addSp modSp mod">
        <pc:chgData name="Emsand Maria" userId="16f47090-c864-43cc-9a4c-3e0cd8bd7c3a" providerId="ADAL" clId="{C22ADA85-2DA7-4C4B-8AA8-D674039F1211}" dt="2024-05-30T08:43:12.815" v="517" actId="1076"/>
        <pc:sldMkLst>
          <pc:docMk/>
          <pc:sldMk cId="1027102692" sldId="273"/>
        </pc:sldMkLst>
        <pc:spChg chg="mod">
          <ac:chgData name="Emsand Maria" userId="16f47090-c864-43cc-9a4c-3e0cd8bd7c3a" providerId="ADAL" clId="{C22ADA85-2DA7-4C4B-8AA8-D674039F1211}" dt="2024-05-30T08:32:35.522" v="498" actId="20577"/>
          <ac:spMkLst>
            <pc:docMk/>
            <pc:sldMk cId="1027102692" sldId="273"/>
            <ac:spMk id="2" creationId="{813A534D-8173-0CDE-39FB-97C0574DD149}"/>
          </ac:spMkLst>
        </pc:spChg>
        <pc:spChg chg="mod">
          <ac:chgData name="Emsand Maria" userId="16f47090-c864-43cc-9a4c-3e0cd8bd7c3a" providerId="ADAL" clId="{C22ADA85-2DA7-4C4B-8AA8-D674039F1211}" dt="2024-05-30T08:23:19.583" v="318" actId="20577"/>
          <ac:spMkLst>
            <pc:docMk/>
            <pc:sldMk cId="1027102692" sldId="273"/>
            <ac:spMk id="3" creationId="{77F825AC-1502-6C0C-A144-116E305BE636}"/>
          </ac:spMkLst>
        </pc:spChg>
        <pc:spChg chg="add mod">
          <ac:chgData name="Emsand Maria" userId="16f47090-c864-43cc-9a4c-3e0cd8bd7c3a" providerId="ADAL" clId="{C22ADA85-2DA7-4C4B-8AA8-D674039F1211}" dt="2024-05-30T08:34:45.476" v="502" actId="1582"/>
          <ac:spMkLst>
            <pc:docMk/>
            <pc:sldMk cId="1027102692" sldId="273"/>
            <ac:spMk id="6" creationId="{ED193086-F71F-881F-7BA7-665A967AAF66}"/>
          </ac:spMkLst>
        </pc:spChg>
        <pc:spChg chg="add mod">
          <ac:chgData name="Emsand Maria" userId="16f47090-c864-43cc-9a4c-3e0cd8bd7c3a" providerId="ADAL" clId="{C22ADA85-2DA7-4C4B-8AA8-D674039F1211}" dt="2024-05-30T08:43:12.815" v="517" actId="1076"/>
          <ac:spMkLst>
            <pc:docMk/>
            <pc:sldMk cId="1027102692" sldId="273"/>
            <ac:spMk id="7" creationId="{2B2D4CDF-7D45-3D0D-B91E-E3BAFCA04FBB}"/>
          </ac:spMkLst>
        </pc:spChg>
      </pc:sldChg>
      <pc:sldChg chg="modSp mod">
        <pc:chgData name="Emsand Maria" userId="16f47090-c864-43cc-9a4c-3e0cd8bd7c3a" providerId="ADAL" clId="{C22ADA85-2DA7-4C4B-8AA8-D674039F1211}" dt="2024-05-30T08:15:33.906" v="311" actId="2711"/>
        <pc:sldMkLst>
          <pc:docMk/>
          <pc:sldMk cId="3380582914" sldId="275"/>
        </pc:sldMkLst>
        <pc:spChg chg="mod">
          <ac:chgData name="Emsand Maria" userId="16f47090-c864-43cc-9a4c-3e0cd8bd7c3a" providerId="ADAL" clId="{C22ADA85-2DA7-4C4B-8AA8-D674039F1211}" dt="2024-05-30T08:15:33.906" v="311" actId="2711"/>
          <ac:spMkLst>
            <pc:docMk/>
            <pc:sldMk cId="3380582914" sldId="275"/>
            <ac:spMk id="2" creationId="{8FE851D8-F578-54BA-2252-B8E0481A9DE4}"/>
          </ac:spMkLst>
        </pc:spChg>
        <pc:spChg chg="mod">
          <ac:chgData name="Emsand Maria" userId="16f47090-c864-43cc-9a4c-3e0cd8bd7c3a" providerId="ADAL" clId="{C22ADA85-2DA7-4C4B-8AA8-D674039F1211}" dt="2024-05-29T12:01:44.278" v="225" actId="14100"/>
          <ac:spMkLst>
            <pc:docMk/>
            <pc:sldMk cId="3380582914" sldId="275"/>
            <ac:spMk id="3" creationId="{E31B05C9-78EC-5E8C-CDE5-9778D7DBD5F9}"/>
          </ac:spMkLst>
        </pc:spChg>
        <pc:spChg chg="mod">
          <ac:chgData name="Emsand Maria" userId="16f47090-c864-43cc-9a4c-3e0cd8bd7c3a" providerId="ADAL" clId="{C22ADA85-2DA7-4C4B-8AA8-D674039F1211}" dt="2024-05-29T12:01:52.970" v="227" actId="1076"/>
          <ac:spMkLst>
            <pc:docMk/>
            <pc:sldMk cId="3380582914" sldId="275"/>
            <ac:spMk id="6" creationId="{B34F1072-B2BC-78C4-89D3-27F1E135483C}"/>
          </ac:spMkLst>
        </pc:spChg>
        <pc:spChg chg="mod">
          <ac:chgData name="Emsand Maria" userId="16f47090-c864-43cc-9a4c-3e0cd8bd7c3a" providerId="ADAL" clId="{C22ADA85-2DA7-4C4B-8AA8-D674039F1211}" dt="2024-05-29T12:01:59.667" v="228" actId="1076"/>
          <ac:spMkLst>
            <pc:docMk/>
            <pc:sldMk cId="3380582914" sldId="275"/>
            <ac:spMk id="9" creationId="{AA09794A-41E7-F024-6AF6-A0232B846D4A}"/>
          </ac:spMkLst>
        </pc:spChg>
        <pc:spChg chg="mod">
          <ac:chgData name="Emsand Maria" userId="16f47090-c864-43cc-9a4c-3e0cd8bd7c3a" providerId="ADAL" clId="{C22ADA85-2DA7-4C4B-8AA8-D674039F1211}" dt="2024-05-29T12:02:09.932" v="229" actId="1076"/>
          <ac:spMkLst>
            <pc:docMk/>
            <pc:sldMk cId="3380582914" sldId="275"/>
            <ac:spMk id="10" creationId="{39DFC884-C52C-280C-446E-2FE35BEF5F7C}"/>
          </ac:spMkLst>
        </pc:spChg>
        <pc:picChg chg="mod">
          <ac:chgData name="Emsand Maria" userId="16f47090-c864-43cc-9a4c-3e0cd8bd7c3a" providerId="ADAL" clId="{C22ADA85-2DA7-4C4B-8AA8-D674039F1211}" dt="2024-05-29T12:01:47.532" v="226" actId="1076"/>
          <ac:picMkLst>
            <pc:docMk/>
            <pc:sldMk cId="3380582914" sldId="275"/>
            <ac:picMk id="8" creationId="{912A3E44-9524-F44B-BF10-2C847D7F07A2}"/>
          </ac:picMkLst>
        </pc:picChg>
      </pc:sldChg>
      <pc:sldChg chg="addSp modSp mod">
        <pc:chgData name="Emsand Maria" userId="16f47090-c864-43cc-9a4c-3e0cd8bd7c3a" providerId="ADAL" clId="{C22ADA85-2DA7-4C4B-8AA8-D674039F1211}" dt="2024-05-30T08:40:33.070" v="512" actId="14100"/>
        <pc:sldMkLst>
          <pc:docMk/>
          <pc:sldMk cId="4452749" sldId="276"/>
        </pc:sldMkLst>
        <pc:spChg chg="mod">
          <ac:chgData name="Emsand Maria" userId="16f47090-c864-43cc-9a4c-3e0cd8bd7c3a" providerId="ADAL" clId="{C22ADA85-2DA7-4C4B-8AA8-D674039F1211}" dt="2024-05-30T08:28:42.377" v="377" actId="20577"/>
          <ac:spMkLst>
            <pc:docMk/>
            <pc:sldMk cId="4452749" sldId="276"/>
            <ac:spMk id="2" creationId="{8FE851D8-F578-54BA-2252-B8E0481A9DE4}"/>
          </ac:spMkLst>
        </pc:spChg>
        <pc:spChg chg="mod">
          <ac:chgData name="Emsand Maria" userId="16f47090-c864-43cc-9a4c-3e0cd8bd7c3a" providerId="ADAL" clId="{C22ADA85-2DA7-4C4B-8AA8-D674039F1211}" dt="2024-05-29T12:25:00.279" v="230" actId="1076"/>
          <ac:spMkLst>
            <pc:docMk/>
            <pc:sldMk cId="4452749" sldId="276"/>
            <ac:spMk id="3" creationId="{E31B05C9-78EC-5E8C-CDE5-9778D7DBD5F9}"/>
          </ac:spMkLst>
        </pc:spChg>
        <pc:spChg chg="add mod">
          <ac:chgData name="Emsand Maria" userId="16f47090-c864-43cc-9a4c-3e0cd8bd7c3a" providerId="ADAL" clId="{C22ADA85-2DA7-4C4B-8AA8-D674039F1211}" dt="2024-05-30T08:36:47.687" v="509" actId="1076"/>
          <ac:spMkLst>
            <pc:docMk/>
            <pc:sldMk cId="4452749" sldId="276"/>
            <ac:spMk id="7" creationId="{AF0DAD59-F938-5FB9-5E71-D8FBD942ADB0}"/>
          </ac:spMkLst>
        </pc:spChg>
        <pc:spChg chg="add mod">
          <ac:chgData name="Emsand Maria" userId="16f47090-c864-43cc-9a4c-3e0cd8bd7c3a" providerId="ADAL" clId="{C22ADA85-2DA7-4C4B-8AA8-D674039F1211}" dt="2024-05-30T08:40:33.070" v="512" actId="14100"/>
          <ac:spMkLst>
            <pc:docMk/>
            <pc:sldMk cId="4452749" sldId="276"/>
            <ac:spMk id="13" creationId="{3E1168AF-3878-EB80-FB59-F7AD35588FFB}"/>
          </ac:spMkLst>
        </pc:spChg>
      </pc:sldChg>
    </pc:docChg>
  </pc:docChgLst>
  <pc:docChgLst>
    <pc:chgData name="Nilsson Jonas" userId="ee02229c-d48c-4ee5-9841-2fb1da586c3f" providerId="ADAL" clId="{2CDE7012-E338-46FC-9411-B4D6D6B87A11}"/>
    <pc:docChg chg="undo redo custSel addSld delSld modSld sldOrd modSection">
      <pc:chgData name="Nilsson Jonas" userId="ee02229c-d48c-4ee5-9841-2fb1da586c3f" providerId="ADAL" clId="{2CDE7012-E338-46FC-9411-B4D6D6B87A11}" dt="2024-05-30T14:58:55.632" v="3601" actId="6549"/>
      <pc:docMkLst>
        <pc:docMk/>
      </pc:docMkLst>
      <pc:sldChg chg="modSp mod">
        <pc:chgData name="Nilsson Jonas" userId="ee02229c-d48c-4ee5-9841-2fb1da586c3f" providerId="ADAL" clId="{2CDE7012-E338-46FC-9411-B4D6D6B87A11}" dt="2024-05-29T12:40:08.500" v="3470" actId="20577"/>
        <pc:sldMkLst>
          <pc:docMk/>
          <pc:sldMk cId="2497059809" sldId="260"/>
        </pc:sldMkLst>
        <pc:spChg chg="mod">
          <ac:chgData name="Nilsson Jonas" userId="ee02229c-d48c-4ee5-9841-2fb1da586c3f" providerId="ADAL" clId="{2CDE7012-E338-46FC-9411-B4D6D6B87A11}" dt="2024-05-29T12:40:08.500" v="3470" actId="20577"/>
          <ac:spMkLst>
            <pc:docMk/>
            <pc:sldMk cId="2497059809" sldId="260"/>
            <ac:spMk id="5" creationId="{AA663DD1-A86D-970C-8A20-8E6B4EDF8ABD}"/>
          </ac:spMkLst>
        </pc:spChg>
      </pc:sldChg>
      <pc:sldChg chg="modSp mod">
        <pc:chgData name="Nilsson Jonas" userId="ee02229c-d48c-4ee5-9841-2fb1da586c3f" providerId="ADAL" clId="{2CDE7012-E338-46FC-9411-B4D6D6B87A11}" dt="2024-05-30T14:58:55.632" v="3601" actId="6549"/>
        <pc:sldMkLst>
          <pc:docMk/>
          <pc:sldMk cId="2902241929" sldId="263"/>
        </pc:sldMkLst>
        <pc:spChg chg="mod">
          <ac:chgData name="Nilsson Jonas" userId="ee02229c-d48c-4ee5-9841-2fb1da586c3f" providerId="ADAL" clId="{2CDE7012-E338-46FC-9411-B4D6D6B87A11}" dt="2024-05-30T14:58:55.632" v="3601" actId="6549"/>
          <ac:spMkLst>
            <pc:docMk/>
            <pc:sldMk cId="2902241929" sldId="263"/>
            <ac:spMk id="2" creationId="{C0387429-B7AF-00F3-824A-E4EE41C0668F}"/>
          </ac:spMkLst>
        </pc:spChg>
        <pc:spChg chg="mod">
          <ac:chgData name="Nilsson Jonas" userId="ee02229c-d48c-4ee5-9841-2fb1da586c3f" providerId="ADAL" clId="{2CDE7012-E338-46FC-9411-B4D6D6B87A11}" dt="2024-05-29T08:50:25.825" v="214" actId="20577"/>
          <ac:spMkLst>
            <pc:docMk/>
            <pc:sldMk cId="2902241929" sldId="263"/>
            <ac:spMk id="3" creationId="{C250D2A6-EA41-E43C-4057-9BA8B4D4986C}"/>
          </ac:spMkLst>
        </pc:spChg>
      </pc:sldChg>
      <pc:sldChg chg="modSp del mod">
        <pc:chgData name="Nilsson Jonas" userId="ee02229c-d48c-4ee5-9841-2fb1da586c3f" providerId="ADAL" clId="{2CDE7012-E338-46FC-9411-B4D6D6B87A11}" dt="2024-05-29T12:39:59.313" v="3469" actId="2696"/>
        <pc:sldMkLst>
          <pc:docMk/>
          <pc:sldMk cId="3629256770" sldId="264"/>
        </pc:sldMkLst>
        <pc:spChg chg="mod">
          <ac:chgData name="Nilsson Jonas" userId="ee02229c-d48c-4ee5-9841-2fb1da586c3f" providerId="ADAL" clId="{2CDE7012-E338-46FC-9411-B4D6D6B87A11}" dt="2024-05-29T09:15:29.730" v="1300" actId="5793"/>
          <ac:spMkLst>
            <pc:docMk/>
            <pc:sldMk cId="3629256770" sldId="264"/>
            <ac:spMk id="2" creationId="{2220ED54-8DC4-09DC-ADA7-CA6B61362977}"/>
          </ac:spMkLst>
        </pc:spChg>
        <pc:spChg chg="mod">
          <ac:chgData name="Nilsson Jonas" userId="ee02229c-d48c-4ee5-9841-2fb1da586c3f" providerId="ADAL" clId="{2CDE7012-E338-46FC-9411-B4D6D6B87A11}" dt="2024-05-29T09:07:05.212" v="1073" actId="20577"/>
          <ac:spMkLst>
            <pc:docMk/>
            <pc:sldMk cId="3629256770" sldId="264"/>
            <ac:spMk id="3" creationId="{4C6FA5A4-CCFD-1D5B-E7CA-E972E5F98451}"/>
          </ac:spMkLst>
        </pc:spChg>
      </pc:sldChg>
      <pc:sldChg chg="del">
        <pc:chgData name="Nilsson Jonas" userId="ee02229c-d48c-4ee5-9841-2fb1da586c3f" providerId="ADAL" clId="{2CDE7012-E338-46FC-9411-B4D6D6B87A11}" dt="2024-05-29T09:15:11.773" v="1298" actId="2696"/>
        <pc:sldMkLst>
          <pc:docMk/>
          <pc:sldMk cId="894016553" sldId="265"/>
        </pc:sldMkLst>
      </pc:sldChg>
      <pc:sldChg chg="modSp mod">
        <pc:chgData name="Nilsson Jonas" userId="ee02229c-d48c-4ee5-9841-2fb1da586c3f" providerId="ADAL" clId="{2CDE7012-E338-46FC-9411-B4D6D6B87A11}" dt="2024-05-29T09:17:02.114" v="1316" actId="20577"/>
        <pc:sldMkLst>
          <pc:docMk/>
          <pc:sldMk cId="2401950242" sldId="266"/>
        </pc:sldMkLst>
        <pc:spChg chg="mod">
          <ac:chgData name="Nilsson Jonas" userId="ee02229c-d48c-4ee5-9841-2fb1da586c3f" providerId="ADAL" clId="{2CDE7012-E338-46FC-9411-B4D6D6B87A11}" dt="2024-05-29T09:17:02.114" v="1316" actId="20577"/>
          <ac:spMkLst>
            <pc:docMk/>
            <pc:sldMk cId="2401950242" sldId="266"/>
            <ac:spMk id="2" creationId="{D09E0712-682D-5DDB-1341-6055513B164F}"/>
          </ac:spMkLst>
        </pc:spChg>
      </pc:sldChg>
      <pc:sldChg chg="modSp del mod ord">
        <pc:chgData name="Nilsson Jonas" userId="ee02229c-d48c-4ee5-9841-2fb1da586c3f" providerId="ADAL" clId="{2CDE7012-E338-46FC-9411-B4D6D6B87A11}" dt="2024-05-29T12:36:50.440" v="3468" actId="2696"/>
        <pc:sldMkLst>
          <pc:docMk/>
          <pc:sldMk cId="1386833000" sldId="267"/>
        </pc:sldMkLst>
        <pc:spChg chg="mod">
          <ac:chgData name="Nilsson Jonas" userId="ee02229c-d48c-4ee5-9841-2fb1da586c3f" providerId="ADAL" clId="{2CDE7012-E338-46FC-9411-B4D6D6B87A11}" dt="2024-05-29T12:35:41.388" v="3461" actId="20577"/>
          <ac:spMkLst>
            <pc:docMk/>
            <pc:sldMk cId="1386833000" sldId="267"/>
            <ac:spMk id="3" creationId="{FF7D4076-52AA-9547-CC8F-C21DBCB9B59C}"/>
          </ac:spMkLst>
        </pc:spChg>
      </pc:sldChg>
      <pc:sldChg chg="addSp delSp modSp mod">
        <pc:chgData name="Nilsson Jonas" userId="ee02229c-d48c-4ee5-9841-2fb1da586c3f" providerId="ADAL" clId="{2CDE7012-E338-46FC-9411-B4D6D6B87A11}" dt="2024-05-29T12:36:41.698" v="3467" actId="478"/>
        <pc:sldMkLst>
          <pc:docMk/>
          <pc:sldMk cId="1969940494" sldId="268"/>
        </pc:sldMkLst>
        <pc:spChg chg="del">
          <ac:chgData name="Nilsson Jonas" userId="ee02229c-d48c-4ee5-9841-2fb1da586c3f" providerId="ADAL" clId="{2CDE7012-E338-46FC-9411-B4D6D6B87A11}" dt="2024-05-29T12:36:35.764" v="3466" actId="478"/>
          <ac:spMkLst>
            <pc:docMk/>
            <pc:sldMk cId="1969940494" sldId="268"/>
            <ac:spMk id="2" creationId="{600EBC65-1CC2-B549-5F5C-FC7E33CE07E8}"/>
          </ac:spMkLst>
        </pc:spChg>
        <pc:spChg chg="mod">
          <ac:chgData name="Nilsson Jonas" userId="ee02229c-d48c-4ee5-9841-2fb1da586c3f" providerId="ADAL" clId="{2CDE7012-E338-46FC-9411-B4D6D6B87A11}" dt="2024-05-29T12:36:29.981" v="3465"/>
          <ac:spMkLst>
            <pc:docMk/>
            <pc:sldMk cId="1969940494" sldId="268"/>
            <ac:spMk id="3" creationId="{FF7D4076-52AA-9547-CC8F-C21DBCB9B59C}"/>
          </ac:spMkLst>
        </pc:spChg>
        <pc:spChg chg="add del mod">
          <ac:chgData name="Nilsson Jonas" userId="ee02229c-d48c-4ee5-9841-2fb1da586c3f" providerId="ADAL" clId="{2CDE7012-E338-46FC-9411-B4D6D6B87A11}" dt="2024-05-29T12:36:41.698" v="3467" actId="478"/>
          <ac:spMkLst>
            <pc:docMk/>
            <pc:sldMk cId="1969940494" sldId="268"/>
            <ac:spMk id="5" creationId="{9955AC45-26B0-5A3E-EAA0-2A94D8B5B21B}"/>
          </ac:spMkLst>
        </pc:spChg>
      </pc:sldChg>
      <pc:sldChg chg="modSp new mod">
        <pc:chgData name="Nilsson Jonas" userId="ee02229c-d48c-4ee5-9841-2fb1da586c3f" providerId="ADAL" clId="{2CDE7012-E338-46FC-9411-B4D6D6B87A11}" dt="2024-05-30T08:46:43.204" v="3577" actId="20577"/>
        <pc:sldMkLst>
          <pc:docMk/>
          <pc:sldMk cId="3159729911" sldId="269"/>
        </pc:sldMkLst>
        <pc:spChg chg="mod">
          <ac:chgData name="Nilsson Jonas" userId="ee02229c-d48c-4ee5-9841-2fb1da586c3f" providerId="ADAL" clId="{2CDE7012-E338-46FC-9411-B4D6D6B87A11}" dt="2024-05-30T08:46:43.204" v="3577" actId="20577"/>
          <ac:spMkLst>
            <pc:docMk/>
            <pc:sldMk cId="3159729911" sldId="269"/>
            <ac:spMk id="2" creationId="{A65CCEC8-9867-415E-EACD-0F9E292C03BA}"/>
          </ac:spMkLst>
        </pc:spChg>
        <pc:spChg chg="mod">
          <ac:chgData name="Nilsson Jonas" userId="ee02229c-d48c-4ee5-9841-2fb1da586c3f" providerId="ADAL" clId="{2CDE7012-E338-46FC-9411-B4D6D6B87A11}" dt="2024-05-29T08:57:21.257" v="598" actId="20577"/>
          <ac:spMkLst>
            <pc:docMk/>
            <pc:sldMk cId="3159729911" sldId="269"/>
            <ac:spMk id="3" creationId="{17C9BA56-0859-79D3-5B60-75F38BDAF906}"/>
          </ac:spMkLst>
        </pc:spChg>
      </pc:sldChg>
      <pc:sldChg chg="modSp new mod">
        <pc:chgData name="Nilsson Jonas" userId="ee02229c-d48c-4ee5-9841-2fb1da586c3f" providerId="ADAL" clId="{2CDE7012-E338-46FC-9411-B4D6D6B87A11}" dt="2024-05-29T09:16:12.256" v="1311" actId="20577"/>
        <pc:sldMkLst>
          <pc:docMk/>
          <pc:sldMk cId="390118277" sldId="270"/>
        </pc:sldMkLst>
        <pc:spChg chg="mod">
          <ac:chgData name="Nilsson Jonas" userId="ee02229c-d48c-4ee5-9841-2fb1da586c3f" providerId="ADAL" clId="{2CDE7012-E338-46FC-9411-B4D6D6B87A11}" dt="2024-05-29T09:16:12.256" v="1311" actId="20577"/>
          <ac:spMkLst>
            <pc:docMk/>
            <pc:sldMk cId="390118277" sldId="270"/>
            <ac:spMk id="2" creationId="{D40528F0-A6DB-07DC-6C66-85019D1AC0D4}"/>
          </ac:spMkLst>
        </pc:spChg>
        <pc:spChg chg="mod">
          <ac:chgData name="Nilsson Jonas" userId="ee02229c-d48c-4ee5-9841-2fb1da586c3f" providerId="ADAL" clId="{2CDE7012-E338-46FC-9411-B4D6D6B87A11}" dt="2024-05-29T09:15:53.352" v="1306"/>
          <ac:spMkLst>
            <pc:docMk/>
            <pc:sldMk cId="390118277" sldId="270"/>
            <ac:spMk id="3" creationId="{1A132106-F937-676F-C4AC-6955375F715F}"/>
          </ac:spMkLst>
        </pc:spChg>
      </pc:sldChg>
      <pc:sldChg chg="modSp new mod">
        <pc:chgData name="Nilsson Jonas" userId="ee02229c-d48c-4ee5-9841-2fb1da586c3f" providerId="ADAL" clId="{2CDE7012-E338-46FC-9411-B4D6D6B87A11}" dt="2024-05-29T12:30:28.503" v="3422" actId="313"/>
        <pc:sldMkLst>
          <pc:docMk/>
          <pc:sldMk cId="2861672377" sldId="271"/>
        </pc:sldMkLst>
        <pc:spChg chg="mod">
          <ac:chgData name="Nilsson Jonas" userId="ee02229c-d48c-4ee5-9841-2fb1da586c3f" providerId="ADAL" clId="{2CDE7012-E338-46FC-9411-B4D6D6B87A11}" dt="2024-05-29T12:30:28.503" v="3422" actId="313"/>
          <ac:spMkLst>
            <pc:docMk/>
            <pc:sldMk cId="2861672377" sldId="271"/>
            <ac:spMk id="2" creationId="{FC469B8B-7F22-EE10-5F8D-918FA0B71767}"/>
          </ac:spMkLst>
        </pc:spChg>
        <pc:spChg chg="mod">
          <ac:chgData name="Nilsson Jonas" userId="ee02229c-d48c-4ee5-9841-2fb1da586c3f" providerId="ADAL" clId="{2CDE7012-E338-46FC-9411-B4D6D6B87A11}" dt="2024-05-29T10:00:26.279" v="2141" actId="20577"/>
          <ac:spMkLst>
            <pc:docMk/>
            <pc:sldMk cId="2861672377" sldId="271"/>
            <ac:spMk id="3" creationId="{9B01932E-B922-B27F-CC05-0697977011B8}"/>
          </ac:spMkLst>
        </pc:spChg>
      </pc:sldChg>
      <pc:sldChg chg="addSp delSp modSp new mod">
        <pc:chgData name="Nilsson Jonas" userId="ee02229c-d48c-4ee5-9841-2fb1da586c3f" providerId="ADAL" clId="{2CDE7012-E338-46FC-9411-B4D6D6B87A11}" dt="2024-05-29T10:00:18.340" v="2139" actId="20577"/>
        <pc:sldMkLst>
          <pc:docMk/>
          <pc:sldMk cId="3644738472" sldId="272"/>
        </pc:sldMkLst>
        <pc:spChg chg="mod">
          <ac:chgData name="Nilsson Jonas" userId="ee02229c-d48c-4ee5-9841-2fb1da586c3f" providerId="ADAL" clId="{2CDE7012-E338-46FC-9411-B4D6D6B87A11}" dt="2024-05-29T09:35:13.516" v="1915" actId="20577"/>
          <ac:spMkLst>
            <pc:docMk/>
            <pc:sldMk cId="3644738472" sldId="272"/>
            <ac:spMk id="2" creationId="{80A05C7A-6792-0744-4998-37D686805F01}"/>
          </ac:spMkLst>
        </pc:spChg>
        <pc:spChg chg="mod">
          <ac:chgData name="Nilsson Jonas" userId="ee02229c-d48c-4ee5-9841-2fb1da586c3f" providerId="ADAL" clId="{2CDE7012-E338-46FC-9411-B4D6D6B87A11}" dt="2024-05-29T10:00:18.340" v="2139" actId="20577"/>
          <ac:spMkLst>
            <pc:docMk/>
            <pc:sldMk cId="3644738472" sldId="272"/>
            <ac:spMk id="3" creationId="{51666408-FD33-DC08-12EA-48B7ED62BF28}"/>
          </ac:spMkLst>
        </pc:spChg>
        <pc:spChg chg="add del">
          <ac:chgData name="Nilsson Jonas" userId="ee02229c-d48c-4ee5-9841-2fb1da586c3f" providerId="ADAL" clId="{2CDE7012-E338-46FC-9411-B4D6D6B87A11}" dt="2024-05-29T09:35:24.774" v="1917" actId="22"/>
          <ac:spMkLst>
            <pc:docMk/>
            <pc:sldMk cId="3644738472" sldId="272"/>
            <ac:spMk id="5" creationId="{144F284F-3358-DB72-6553-FB44ECB903AB}"/>
          </ac:spMkLst>
        </pc:spChg>
        <pc:picChg chg="add mod">
          <ac:chgData name="Nilsson Jonas" userId="ee02229c-d48c-4ee5-9841-2fb1da586c3f" providerId="ADAL" clId="{2CDE7012-E338-46FC-9411-B4D6D6B87A11}" dt="2024-05-29T09:29:01.605" v="1857" actId="1076"/>
          <ac:picMkLst>
            <pc:docMk/>
            <pc:sldMk cId="3644738472" sldId="272"/>
            <ac:picMk id="1026" creationId="{A79EEB9F-A2CB-A999-1636-592B639BECB5}"/>
          </ac:picMkLst>
        </pc:picChg>
        <pc:picChg chg="add mod">
          <ac:chgData name="Nilsson Jonas" userId="ee02229c-d48c-4ee5-9841-2fb1da586c3f" providerId="ADAL" clId="{2CDE7012-E338-46FC-9411-B4D6D6B87A11}" dt="2024-05-29T09:29:47.167" v="1865" actId="1035"/>
          <ac:picMkLst>
            <pc:docMk/>
            <pc:sldMk cId="3644738472" sldId="272"/>
            <ac:picMk id="1027" creationId="{F7CB4B16-9D06-6F26-D480-94467BA43C24}"/>
          </ac:picMkLst>
        </pc:picChg>
      </pc:sldChg>
      <pc:sldChg chg="addSp modSp new mod">
        <pc:chgData name="Nilsson Jonas" userId="ee02229c-d48c-4ee5-9841-2fb1da586c3f" providerId="ADAL" clId="{2CDE7012-E338-46FC-9411-B4D6D6B87A11}" dt="2024-05-29T12:35:08.877" v="3449" actId="1076"/>
        <pc:sldMkLst>
          <pc:docMk/>
          <pc:sldMk cId="1027102692" sldId="273"/>
        </pc:sldMkLst>
        <pc:spChg chg="mod">
          <ac:chgData name="Nilsson Jonas" userId="ee02229c-d48c-4ee5-9841-2fb1da586c3f" providerId="ADAL" clId="{2CDE7012-E338-46FC-9411-B4D6D6B87A11}" dt="2024-05-29T12:34:32.816" v="3448" actId="12"/>
          <ac:spMkLst>
            <pc:docMk/>
            <pc:sldMk cId="1027102692" sldId="273"/>
            <ac:spMk id="2" creationId="{813A534D-8173-0CDE-39FB-97C0574DD149}"/>
          </ac:spMkLst>
        </pc:spChg>
        <pc:spChg chg="mod">
          <ac:chgData name="Nilsson Jonas" userId="ee02229c-d48c-4ee5-9841-2fb1da586c3f" providerId="ADAL" clId="{2CDE7012-E338-46FC-9411-B4D6D6B87A11}" dt="2024-05-29T09:59:52.619" v="2132" actId="20577"/>
          <ac:spMkLst>
            <pc:docMk/>
            <pc:sldMk cId="1027102692" sldId="273"/>
            <ac:spMk id="3" creationId="{77F825AC-1502-6C0C-A144-116E305BE636}"/>
          </ac:spMkLst>
        </pc:spChg>
        <pc:picChg chg="add mod">
          <ac:chgData name="Nilsson Jonas" userId="ee02229c-d48c-4ee5-9841-2fb1da586c3f" providerId="ADAL" clId="{2CDE7012-E338-46FC-9411-B4D6D6B87A11}" dt="2024-05-29T12:35:08.877" v="3449" actId="1076"/>
          <ac:picMkLst>
            <pc:docMk/>
            <pc:sldMk cId="1027102692" sldId="273"/>
            <ac:picMk id="4" creationId="{BC61C54A-25FC-A7AD-EFA6-282F57914A9C}"/>
          </ac:picMkLst>
        </pc:picChg>
        <pc:picChg chg="add mod">
          <ac:chgData name="Nilsson Jonas" userId="ee02229c-d48c-4ee5-9841-2fb1da586c3f" providerId="ADAL" clId="{2CDE7012-E338-46FC-9411-B4D6D6B87A11}" dt="2024-05-29T12:33:26.840" v="3426"/>
          <ac:picMkLst>
            <pc:docMk/>
            <pc:sldMk cId="1027102692" sldId="273"/>
            <ac:picMk id="5" creationId="{C00B3B5F-70D4-F504-8596-8149C418A83D}"/>
          </ac:picMkLst>
        </pc:picChg>
      </pc:sldChg>
      <pc:sldChg chg="addSp delSp modSp new del mod">
        <pc:chgData name="Nilsson Jonas" userId="ee02229c-d48c-4ee5-9841-2fb1da586c3f" providerId="ADAL" clId="{2CDE7012-E338-46FC-9411-B4D6D6B87A11}" dt="2024-05-29T12:35:22.644" v="3450" actId="2696"/>
        <pc:sldMkLst>
          <pc:docMk/>
          <pc:sldMk cId="3098488822" sldId="274"/>
        </pc:sldMkLst>
        <pc:spChg chg="mod">
          <ac:chgData name="Nilsson Jonas" userId="ee02229c-d48c-4ee5-9841-2fb1da586c3f" providerId="ADAL" clId="{2CDE7012-E338-46FC-9411-B4D6D6B87A11}" dt="2024-05-29T11:16:59.976" v="2186" actId="20577"/>
          <ac:spMkLst>
            <pc:docMk/>
            <pc:sldMk cId="3098488822" sldId="274"/>
            <ac:spMk id="2" creationId="{8FE851D8-F578-54BA-2252-B8E0481A9DE4}"/>
          </ac:spMkLst>
        </pc:spChg>
        <pc:spChg chg="mod">
          <ac:chgData name="Nilsson Jonas" userId="ee02229c-d48c-4ee5-9841-2fb1da586c3f" providerId="ADAL" clId="{2CDE7012-E338-46FC-9411-B4D6D6B87A11}" dt="2024-05-29T10:00:11.037" v="2137" actId="20577"/>
          <ac:spMkLst>
            <pc:docMk/>
            <pc:sldMk cId="3098488822" sldId="274"/>
            <ac:spMk id="3" creationId="{E31B05C9-78EC-5E8C-CDE5-9778D7DBD5F9}"/>
          </ac:spMkLst>
        </pc:spChg>
        <pc:picChg chg="add mod modCrop">
          <ac:chgData name="Nilsson Jonas" userId="ee02229c-d48c-4ee5-9841-2fb1da586c3f" providerId="ADAL" clId="{2CDE7012-E338-46FC-9411-B4D6D6B87A11}" dt="2024-05-29T11:16:20.481" v="2147" actId="1076"/>
          <ac:picMkLst>
            <pc:docMk/>
            <pc:sldMk cId="3098488822" sldId="274"/>
            <ac:picMk id="5" creationId="{25EFB3AB-9ECE-6D48-099A-E6808D7EDD8A}"/>
          </ac:picMkLst>
        </pc:picChg>
        <pc:inkChg chg="add del">
          <ac:chgData name="Nilsson Jonas" userId="ee02229c-d48c-4ee5-9841-2fb1da586c3f" providerId="ADAL" clId="{2CDE7012-E338-46FC-9411-B4D6D6B87A11}" dt="2024-05-29T11:17:26.526" v="2188" actId="9405"/>
          <ac:inkMkLst>
            <pc:docMk/>
            <pc:sldMk cId="3098488822" sldId="274"/>
            <ac:inkMk id="6" creationId="{D0EE09F2-463C-FF63-D655-183A23AE7589}"/>
          </ac:inkMkLst>
        </pc:inkChg>
        <pc:inkChg chg="add">
          <ac:chgData name="Nilsson Jonas" userId="ee02229c-d48c-4ee5-9841-2fb1da586c3f" providerId="ADAL" clId="{2CDE7012-E338-46FC-9411-B4D6D6B87A11}" dt="2024-05-29T11:17:27.995" v="2189" actId="9405"/>
          <ac:inkMkLst>
            <pc:docMk/>
            <pc:sldMk cId="3098488822" sldId="274"/>
            <ac:inkMk id="7" creationId="{83161CD8-4FE0-40BD-02DF-239B4CED1A37}"/>
          </ac:inkMkLst>
        </pc:inkChg>
        <pc:inkChg chg="add del">
          <ac:chgData name="Nilsson Jonas" userId="ee02229c-d48c-4ee5-9841-2fb1da586c3f" providerId="ADAL" clId="{2CDE7012-E338-46FC-9411-B4D6D6B87A11}" dt="2024-05-29T11:17:36.816" v="2193" actId="9405"/>
          <ac:inkMkLst>
            <pc:docMk/>
            <pc:sldMk cId="3098488822" sldId="274"/>
            <ac:inkMk id="8" creationId="{336DF66A-324F-10A3-4EF4-A6737D4325BF}"/>
          </ac:inkMkLst>
        </pc:inkChg>
        <pc:inkChg chg="add del">
          <ac:chgData name="Nilsson Jonas" userId="ee02229c-d48c-4ee5-9841-2fb1da586c3f" providerId="ADAL" clId="{2CDE7012-E338-46FC-9411-B4D6D6B87A11}" dt="2024-05-29T11:17:34.901" v="2192" actId="9405"/>
          <ac:inkMkLst>
            <pc:docMk/>
            <pc:sldMk cId="3098488822" sldId="274"/>
            <ac:inkMk id="9" creationId="{7AA94EFA-6157-A609-466C-77C293611035}"/>
          </ac:inkMkLst>
        </pc:inkChg>
        <pc:inkChg chg="add">
          <ac:chgData name="Nilsson Jonas" userId="ee02229c-d48c-4ee5-9841-2fb1da586c3f" providerId="ADAL" clId="{2CDE7012-E338-46FC-9411-B4D6D6B87A11}" dt="2024-05-29T11:17:39.612" v="2194" actId="9405"/>
          <ac:inkMkLst>
            <pc:docMk/>
            <pc:sldMk cId="3098488822" sldId="274"/>
            <ac:inkMk id="10" creationId="{9865F96F-823C-9C25-00B1-DF1AA27FD3FC}"/>
          </ac:inkMkLst>
        </pc:inkChg>
        <pc:inkChg chg="add">
          <ac:chgData name="Nilsson Jonas" userId="ee02229c-d48c-4ee5-9841-2fb1da586c3f" providerId="ADAL" clId="{2CDE7012-E338-46FC-9411-B4D6D6B87A11}" dt="2024-05-29T11:17:40.432" v="2195" actId="9405"/>
          <ac:inkMkLst>
            <pc:docMk/>
            <pc:sldMk cId="3098488822" sldId="274"/>
            <ac:inkMk id="11" creationId="{058E49D6-573A-06FC-3D8A-4200DCEC844F}"/>
          </ac:inkMkLst>
        </pc:inkChg>
        <pc:inkChg chg="add">
          <ac:chgData name="Nilsson Jonas" userId="ee02229c-d48c-4ee5-9841-2fb1da586c3f" providerId="ADAL" clId="{2CDE7012-E338-46FC-9411-B4D6D6B87A11}" dt="2024-05-29T11:17:40.786" v="2196" actId="9405"/>
          <ac:inkMkLst>
            <pc:docMk/>
            <pc:sldMk cId="3098488822" sldId="274"/>
            <ac:inkMk id="12" creationId="{9F2620C3-2C57-2530-43F7-8E23AFF7B22E}"/>
          </ac:inkMkLst>
        </pc:inkChg>
        <pc:inkChg chg="add">
          <ac:chgData name="Nilsson Jonas" userId="ee02229c-d48c-4ee5-9841-2fb1da586c3f" providerId="ADAL" clId="{2CDE7012-E338-46FC-9411-B4D6D6B87A11}" dt="2024-05-29T11:17:41.159" v="2197" actId="9405"/>
          <ac:inkMkLst>
            <pc:docMk/>
            <pc:sldMk cId="3098488822" sldId="274"/>
            <ac:inkMk id="13" creationId="{0D2D5094-5A2A-8BFB-BFFC-7B44BC5C4CC3}"/>
          </ac:inkMkLst>
        </pc:inkChg>
        <pc:inkChg chg="add">
          <ac:chgData name="Nilsson Jonas" userId="ee02229c-d48c-4ee5-9841-2fb1da586c3f" providerId="ADAL" clId="{2CDE7012-E338-46FC-9411-B4D6D6B87A11}" dt="2024-05-29T11:17:42.482" v="2198" actId="9405"/>
          <ac:inkMkLst>
            <pc:docMk/>
            <pc:sldMk cId="3098488822" sldId="274"/>
            <ac:inkMk id="14" creationId="{3E03BF34-9EA2-0A98-E4BA-9D034D250EAE}"/>
          </ac:inkMkLst>
        </pc:inkChg>
        <pc:inkChg chg="add">
          <ac:chgData name="Nilsson Jonas" userId="ee02229c-d48c-4ee5-9841-2fb1da586c3f" providerId="ADAL" clId="{2CDE7012-E338-46FC-9411-B4D6D6B87A11}" dt="2024-05-29T11:17:43.910" v="2199" actId="9405"/>
          <ac:inkMkLst>
            <pc:docMk/>
            <pc:sldMk cId="3098488822" sldId="274"/>
            <ac:inkMk id="15" creationId="{7A89EBA1-F617-EB73-3DBC-370352E615AD}"/>
          </ac:inkMkLst>
        </pc:inkChg>
        <pc:inkChg chg="add">
          <ac:chgData name="Nilsson Jonas" userId="ee02229c-d48c-4ee5-9841-2fb1da586c3f" providerId="ADAL" clId="{2CDE7012-E338-46FC-9411-B4D6D6B87A11}" dt="2024-05-29T11:17:44.266" v="2200" actId="9405"/>
          <ac:inkMkLst>
            <pc:docMk/>
            <pc:sldMk cId="3098488822" sldId="274"/>
            <ac:inkMk id="16" creationId="{1342B5EB-861D-4177-25B7-9F1630BF8DAF}"/>
          </ac:inkMkLst>
        </pc:inkChg>
        <pc:inkChg chg="add">
          <ac:chgData name="Nilsson Jonas" userId="ee02229c-d48c-4ee5-9841-2fb1da586c3f" providerId="ADAL" clId="{2CDE7012-E338-46FC-9411-B4D6D6B87A11}" dt="2024-05-29T11:17:45.370" v="2201" actId="9405"/>
          <ac:inkMkLst>
            <pc:docMk/>
            <pc:sldMk cId="3098488822" sldId="274"/>
            <ac:inkMk id="17" creationId="{A69EBFFC-6EE5-7118-BBE3-41E7CC9256DF}"/>
          </ac:inkMkLst>
        </pc:inkChg>
        <pc:inkChg chg="add">
          <ac:chgData name="Nilsson Jonas" userId="ee02229c-d48c-4ee5-9841-2fb1da586c3f" providerId="ADAL" clId="{2CDE7012-E338-46FC-9411-B4D6D6B87A11}" dt="2024-05-29T11:17:45.771" v="2202" actId="9405"/>
          <ac:inkMkLst>
            <pc:docMk/>
            <pc:sldMk cId="3098488822" sldId="274"/>
            <ac:inkMk id="18" creationId="{D54D636A-E36E-E163-EE8D-158B46F0DDB6}"/>
          </ac:inkMkLst>
        </pc:inkChg>
        <pc:inkChg chg="add">
          <ac:chgData name="Nilsson Jonas" userId="ee02229c-d48c-4ee5-9841-2fb1da586c3f" providerId="ADAL" clId="{2CDE7012-E338-46FC-9411-B4D6D6B87A11}" dt="2024-05-29T11:17:46.609" v="2203" actId="9405"/>
          <ac:inkMkLst>
            <pc:docMk/>
            <pc:sldMk cId="3098488822" sldId="274"/>
            <ac:inkMk id="19" creationId="{DC7B401D-790A-07F1-4D0E-B0F63588592E}"/>
          </ac:inkMkLst>
        </pc:inkChg>
        <pc:inkChg chg="add">
          <ac:chgData name="Nilsson Jonas" userId="ee02229c-d48c-4ee5-9841-2fb1da586c3f" providerId="ADAL" clId="{2CDE7012-E338-46FC-9411-B4D6D6B87A11}" dt="2024-05-29T11:17:47.194" v="2204" actId="9405"/>
          <ac:inkMkLst>
            <pc:docMk/>
            <pc:sldMk cId="3098488822" sldId="274"/>
            <ac:inkMk id="20" creationId="{79AFCE34-94FC-8E4C-F77B-540945B8C3BE}"/>
          </ac:inkMkLst>
        </pc:inkChg>
        <pc:inkChg chg="add">
          <ac:chgData name="Nilsson Jonas" userId="ee02229c-d48c-4ee5-9841-2fb1da586c3f" providerId="ADAL" clId="{2CDE7012-E338-46FC-9411-B4D6D6B87A11}" dt="2024-05-29T11:17:48.424" v="2205" actId="9405"/>
          <ac:inkMkLst>
            <pc:docMk/>
            <pc:sldMk cId="3098488822" sldId="274"/>
            <ac:inkMk id="21" creationId="{BBCC2A1B-08CB-622E-B4EE-985FE3B88ABF}"/>
          </ac:inkMkLst>
        </pc:inkChg>
        <pc:inkChg chg="add">
          <ac:chgData name="Nilsson Jonas" userId="ee02229c-d48c-4ee5-9841-2fb1da586c3f" providerId="ADAL" clId="{2CDE7012-E338-46FC-9411-B4D6D6B87A11}" dt="2024-05-29T11:17:48.810" v="2206" actId="9405"/>
          <ac:inkMkLst>
            <pc:docMk/>
            <pc:sldMk cId="3098488822" sldId="274"/>
            <ac:inkMk id="22" creationId="{4A5C2DFC-36BA-AC49-C135-FC15BB3B7D81}"/>
          </ac:inkMkLst>
        </pc:inkChg>
        <pc:inkChg chg="add del">
          <ac:chgData name="Nilsson Jonas" userId="ee02229c-d48c-4ee5-9841-2fb1da586c3f" providerId="ADAL" clId="{2CDE7012-E338-46FC-9411-B4D6D6B87A11}" dt="2024-05-29T11:18:29.597" v="2219" actId="9405"/>
          <ac:inkMkLst>
            <pc:docMk/>
            <pc:sldMk cId="3098488822" sldId="274"/>
            <ac:inkMk id="23" creationId="{A569144B-69F6-2622-DC23-718089905C14}"/>
          </ac:inkMkLst>
        </pc:inkChg>
        <pc:inkChg chg="add del">
          <ac:chgData name="Nilsson Jonas" userId="ee02229c-d48c-4ee5-9841-2fb1da586c3f" providerId="ADAL" clId="{2CDE7012-E338-46FC-9411-B4D6D6B87A11}" dt="2024-05-29T11:18:30.073" v="2220" actId="9405"/>
          <ac:inkMkLst>
            <pc:docMk/>
            <pc:sldMk cId="3098488822" sldId="274"/>
            <ac:inkMk id="24" creationId="{A4A4F417-D628-F524-E0C3-2B4A0AC42D9D}"/>
          </ac:inkMkLst>
        </pc:inkChg>
        <pc:inkChg chg="add del">
          <ac:chgData name="Nilsson Jonas" userId="ee02229c-d48c-4ee5-9841-2fb1da586c3f" providerId="ADAL" clId="{2CDE7012-E338-46FC-9411-B4D6D6B87A11}" dt="2024-05-29T11:18:30.611" v="2221" actId="9405"/>
          <ac:inkMkLst>
            <pc:docMk/>
            <pc:sldMk cId="3098488822" sldId="274"/>
            <ac:inkMk id="25" creationId="{826F2ABD-7589-E32C-5CF6-41206D973399}"/>
          </ac:inkMkLst>
        </pc:inkChg>
        <pc:inkChg chg="add del">
          <ac:chgData name="Nilsson Jonas" userId="ee02229c-d48c-4ee5-9841-2fb1da586c3f" providerId="ADAL" clId="{2CDE7012-E338-46FC-9411-B4D6D6B87A11}" dt="2024-05-29T11:18:25.723" v="2215" actId="9405"/>
          <ac:inkMkLst>
            <pc:docMk/>
            <pc:sldMk cId="3098488822" sldId="274"/>
            <ac:inkMk id="26" creationId="{E80CE62A-8D5D-032D-CBA1-9070AF863D26}"/>
          </ac:inkMkLst>
        </pc:inkChg>
        <pc:inkChg chg="add del">
          <ac:chgData name="Nilsson Jonas" userId="ee02229c-d48c-4ee5-9841-2fb1da586c3f" providerId="ADAL" clId="{2CDE7012-E338-46FC-9411-B4D6D6B87A11}" dt="2024-05-29T11:18:15.406" v="2212" actId="9405"/>
          <ac:inkMkLst>
            <pc:docMk/>
            <pc:sldMk cId="3098488822" sldId="274"/>
            <ac:inkMk id="27" creationId="{0C178662-6E06-0977-B0ED-166AB3B938C3}"/>
          </ac:inkMkLst>
        </pc:inkChg>
        <pc:inkChg chg="add del">
          <ac:chgData name="Nilsson Jonas" userId="ee02229c-d48c-4ee5-9841-2fb1da586c3f" providerId="ADAL" clId="{2CDE7012-E338-46FC-9411-B4D6D6B87A11}" dt="2024-05-29T11:18:24.679" v="2214" actId="9405"/>
          <ac:inkMkLst>
            <pc:docMk/>
            <pc:sldMk cId="3098488822" sldId="274"/>
            <ac:inkMk id="28" creationId="{AA0FDD90-0539-4E99-82B0-F6958582D258}"/>
          </ac:inkMkLst>
        </pc:inkChg>
        <pc:inkChg chg="add del">
          <ac:chgData name="Nilsson Jonas" userId="ee02229c-d48c-4ee5-9841-2fb1da586c3f" providerId="ADAL" clId="{2CDE7012-E338-46FC-9411-B4D6D6B87A11}" dt="2024-05-29T11:18:54.532" v="2241" actId="9405"/>
          <ac:inkMkLst>
            <pc:docMk/>
            <pc:sldMk cId="3098488822" sldId="274"/>
            <ac:inkMk id="29" creationId="{B097DB38-0660-FE42-03A8-20E2C7D11876}"/>
          </ac:inkMkLst>
        </pc:inkChg>
        <pc:inkChg chg="add del">
          <ac:chgData name="Nilsson Jonas" userId="ee02229c-d48c-4ee5-9841-2fb1da586c3f" providerId="ADAL" clId="{2CDE7012-E338-46FC-9411-B4D6D6B87A11}" dt="2024-05-29T11:18:54.154" v="2240" actId="9405"/>
          <ac:inkMkLst>
            <pc:docMk/>
            <pc:sldMk cId="3098488822" sldId="274"/>
            <ac:inkMk id="30" creationId="{62652C22-FF67-0DE2-A3EF-A56625454C11}"/>
          </ac:inkMkLst>
        </pc:inkChg>
        <pc:inkChg chg="add del">
          <ac:chgData name="Nilsson Jonas" userId="ee02229c-d48c-4ee5-9841-2fb1da586c3f" providerId="ADAL" clId="{2CDE7012-E338-46FC-9411-B4D6D6B87A11}" dt="2024-05-29T11:18:53.671" v="2239" actId="9405"/>
          <ac:inkMkLst>
            <pc:docMk/>
            <pc:sldMk cId="3098488822" sldId="274"/>
            <ac:inkMk id="31" creationId="{76E8B7F4-F72B-FD0E-A148-F5A59FBBDDD5}"/>
          </ac:inkMkLst>
        </pc:inkChg>
        <pc:inkChg chg="add del">
          <ac:chgData name="Nilsson Jonas" userId="ee02229c-d48c-4ee5-9841-2fb1da586c3f" providerId="ADAL" clId="{2CDE7012-E338-46FC-9411-B4D6D6B87A11}" dt="2024-05-29T11:18:53.227" v="2238" actId="9405"/>
          <ac:inkMkLst>
            <pc:docMk/>
            <pc:sldMk cId="3098488822" sldId="274"/>
            <ac:inkMk id="32" creationId="{94CEDD39-F081-9FE4-2B22-5A303E35CEC5}"/>
          </ac:inkMkLst>
        </pc:inkChg>
        <pc:inkChg chg="add del">
          <ac:chgData name="Nilsson Jonas" userId="ee02229c-d48c-4ee5-9841-2fb1da586c3f" providerId="ADAL" clId="{2CDE7012-E338-46FC-9411-B4D6D6B87A11}" dt="2024-05-29T11:18:52.395" v="2237" actId="9405"/>
          <ac:inkMkLst>
            <pc:docMk/>
            <pc:sldMk cId="3098488822" sldId="274"/>
            <ac:inkMk id="33" creationId="{798F9C0F-0603-AFF9-8D8E-8E3869C6D3E5}"/>
          </ac:inkMkLst>
        </pc:inkChg>
        <pc:inkChg chg="add del">
          <ac:chgData name="Nilsson Jonas" userId="ee02229c-d48c-4ee5-9841-2fb1da586c3f" providerId="ADAL" clId="{2CDE7012-E338-46FC-9411-B4D6D6B87A11}" dt="2024-05-29T11:18:51.993" v="2236" actId="9405"/>
          <ac:inkMkLst>
            <pc:docMk/>
            <pc:sldMk cId="3098488822" sldId="274"/>
            <ac:inkMk id="34" creationId="{F4253FC3-FE2F-2C72-85C8-5916C58AE21E}"/>
          </ac:inkMkLst>
        </pc:inkChg>
        <pc:inkChg chg="add del">
          <ac:chgData name="Nilsson Jonas" userId="ee02229c-d48c-4ee5-9841-2fb1da586c3f" providerId="ADAL" clId="{2CDE7012-E338-46FC-9411-B4D6D6B87A11}" dt="2024-05-29T11:18:51.598" v="2235" actId="9405"/>
          <ac:inkMkLst>
            <pc:docMk/>
            <pc:sldMk cId="3098488822" sldId="274"/>
            <ac:inkMk id="35" creationId="{95BE6CAD-144D-B840-4557-457331A1D0C5}"/>
          </ac:inkMkLst>
        </pc:inkChg>
        <pc:inkChg chg="add del">
          <ac:chgData name="Nilsson Jonas" userId="ee02229c-d48c-4ee5-9841-2fb1da586c3f" providerId="ADAL" clId="{2CDE7012-E338-46FC-9411-B4D6D6B87A11}" dt="2024-05-29T11:18:51.160" v="2234" actId="9405"/>
          <ac:inkMkLst>
            <pc:docMk/>
            <pc:sldMk cId="3098488822" sldId="274"/>
            <ac:inkMk id="36" creationId="{5B3252B0-45B1-7953-B9D2-8B0023A50F7D}"/>
          </ac:inkMkLst>
        </pc:inkChg>
        <pc:inkChg chg="add del">
          <ac:chgData name="Nilsson Jonas" userId="ee02229c-d48c-4ee5-9841-2fb1da586c3f" providerId="ADAL" clId="{2CDE7012-E338-46FC-9411-B4D6D6B87A11}" dt="2024-05-29T11:18:50.674" v="2233" actId="9405"/>
          <ac:inkMkLst>
            <pc:docMk/>
            <pc:sldMk cId="3098488822" sldId="274"/>
            <ac:inkMk id="37" creationId="{0E43CB81-D82A-3569-93B6-EB79BCD2042A}"/>
          </ac:inkMkLst>
        </pc:inkChg>
        <pc:inkChg chg="add del">
          <ac:chgData name="Nilsson Jonas" userId="ee02229c-d48c-4ee5-9841-2fb1da586c3f" providerId="ADAL" clId="{2CDE7012-E338-46FC-9411-B4D6D6B87A11}" dt="2024-05-29T11:18:50.016" v="2232" actId="9405"/>
          <ac:inkMkLst>
            <pc:docMk/>
            <pc:sldMk cId="3098488822" sldId="274"/>
            <ac:inkMk id="38" creationId="{9EDB8EAC-4937-B3D1-47B2-CB066C2C1C5B}"/>
          </ac:inkMkLst>
        </pc:inkChg>
      </pc:sldChg>
      <pc:sldChg chg="addSp delSp modSp add mod ord">
        <pc:chgData name="Nilsson Jonas" userId="ee02229c-d48c-4ee5-9841-2fb1da586c3f" providerId="ADAL" clId="{2CDE7012-E338-46FC-9411-B4D6D6B87A11}" dt="2024-05-29T12:26:12.903" v="3244" actId="20577"/>
        <pc:sldMkLst>
          <pc:docMk/>
          <pc:sldMk cId="3380582914" sldId="275"/>
        </pc:sldMkLst>
        <pc:spChg chg="mod">
          <ac:chgData name="Nilsson Jonas" userId="ee02229c-d48c-4ee5-9841-2fb1da586c3f" providerId="ADAL" clId="{2CDE7012-E338-46FC-9411-B4D6D6B87A11}" dt="2024-05-29T11:57:14.741" v="2811" actId="20577"/>
          <ac:spMkLst>
            <pc:docMk/>
            <pc:sldMk cId="3380582914" sldId="275"/>
            <ac:spMk id="2" creationId="{8FE851D8-F578-54BA-2252-B8E0481A9DE4}"/>
          </ac:spMkLst>
        </pc:spChg>
        <pc:spChg chg="mod">
          <ac:chgData name="Nilsson Jonas" userId="ee02229c-d48c-4ee5-9841-2fb1da586c3f" providerId="ADAL" clId="{2CDE7012-E338-46FC-9411-B4D6D6B87A11}" dt="2024-05-29T12:26:12.903" v="3244" actId="20577"/>
          <ac:spMkLst>
            <pc:docMk/>
            <pc:sldMk cId="3380582914" sldId="275"/>
            <ac:spMk id="3" creationId="{E31B05C9-78EC-5E8C-CDE5-9778D7DBD5F9}"/>
          </ac:spMkLst>
        </pc:spChg>
        <pc:spChg chg="add mod">
          <ac:chgData name="Nilsson Jonas" userId="ee02229c-d48c-4ee5-9841-2fb1da586c3f" providerId="ADAL" clId="{2CDE7012-E338-46FC-9411-B4D6D6B87A11}" dt="2024-05-29T11:56:21.130" v="2802" actId="20577"/>
          <ac:spMkLst>
            <pc:docMk/>
            <pc:sldMk cId="3380582914" sldId="275"/>
            <ac:spMk id="6" creationId="{B34F1072-B2BC-78C4-89D3-27F1E135483C}"/>
          </ac:spMkLst>
        </pc:spChg>
        <pc:spChg chg="add mod">
          <ac:chgData name="Nilsson Jonas" userId="ee02229c-d48c-4ee5-9841-2fb1da586c3f" providerId="ADAL" clId="{2CDE7012-E338-46FC-9411-B4D6D6B87A11}" dt="2024-05-29T11:56:06.699" v="2801" actId="1036"/>
          <ac:spMkLst>
            <pc:docMk/>
            <pc:sldMk cId="3380582914" sldId="275"/>
            <ac:spMk id="9" creationId="{AA09794A-41E7-F024-6AF6-A0232B846D4A}"/>
          </ac:spMkLst>
        </pc:spChg>
        <pc:spChg chg="add mod">
          <ac:chgData name="Nilsson Jonas" userId="ee02229c-d48c-4ee5-9841-2fb1da586c3f" providerId="ADAL" clId="{2CDE7012-E338-46FC-9411-B4D6D6B87A11}" dt="2024-05-29T11:52:28.457" v="2784" actId="1076"/>
          <ac:spMkLst>
            <pc:docMk/>
            <pc:sldMk cId="3380582914" sldId="275"/>
            <ac:spMk id="10" creationId="{39DFC884-C52C-280C-446E-2FE35BEF5F7C}"/>
          </ac:spMkLst>
        </pc:spChg>
        <pc:picChg chg="add del mod modCrop">
          <ac:chgData name="Nilsson Jonas" userId="ee02229c-d48c-4ee5-9841-2fb1da586c3f" providerId="ADAL" clId="{2CDE7012-E338-46FC-9411-B4D6D6B87A11}" dt="2024-05-29T11:42:04.900" v="2651" actId="478"/>
          <ac:picMkLst>
            <pc:docMk/>
            <pc:sldMk cId="3380582914" sldId="275"/>
            <ac:picMk id="5" creationId="{F42C58C7-849B-6576-F57D-150CEF0B3F94}"/>
          </ac:picMkLst>
        </pc:picChg>
        <pc:picChg chg="add mod ord modCrop">
          <ac:chgData name="Nilsson Jonas" userId="ee02229c-d48c-4ee5-9841-2fb1da586c3f" providerId="ADAL" clId="{2CDE7012-E338-46FC-9411-B4D6D6B87A11}" dt="2024-05-29T11:51:47.083" v="2781" actId="1076"/>
          <ac:picMkLst>
            <pc:docMk/>
            <pc:sldMk cId="3380582914" sldId="275"/>
            <ac:picMk id="8" creationId="{912A3E44-9524-F44B-BF10-2C847D7F07A2}"/>
          </ac:picMkLst>
        </pc:picChg>
      </pc:sldChg>
      <pc:sldChg chg="addSp delSp modSp add mod ord">
        <pc:chgData name="Nilsson Jonas" userId="ee02229c-d48c-4ee5-9841-2fb1da586c3f" providerId="ADAL" clId="{2CDE7012-E338-46FC-9411-B4D6D6B87A11}" dt="2024-05-30T08:42:07.683" v="3524" actId="14100"/>
        <pc:sldMkLst>
          <pc:docMk/>
          <pc:sldMk cId="4452749" sldId="276"/>
        </pc:sldMkLst>
        <pc:spChg chg="mod">
          <ac:chgData name="Nilsson Jonas" userId="ee02229c-d48c-4ee5-9841-2fb1da586c3f" providerId="ADAL" clId="{2CDE7012-E338-46FC-9411-B4D6D6B87A11}" dt="2024-05-29T12:26:54.250" v="3263" actId="20577"/>
          <ac:spMkLst>
            <pc:docMk/>
            <pc:sldMk cId="4452749" sldId="276"/>
            <ac:spMk id="2" creationId="{8FE851D8-F578-54BA-2252-B8E0481A9DE4}"/>
          </ac:spMkLst>
        </pc:spChg>
        <pc:spChg chg="mod">
          <ac:chgData name="Nilsson Jonas" userId="ee02229c-d48c-4ee5-9841-2fb1da586c3f" providerId="ADAL" clId="{2CDE7012-E338-46FC-9411-B4D6D6B87A11}" dt="2024-05-29T12:26:17.752" v="3246" actId="20577"/>
          <ac:spMkLst>
            <pc:docMk/>
            <pc:sldMk cId="4452749" sldId="276"/>
            <ac:spMk id="3" creationId="{E31B05C9-78EC-5E8C-CDE5-9778D7DBD5F9}"/>
          </ac:spMkLst>
        </pc:spChg>
        <pc:spChg chg="del">
          <ac:chgData name="Nilsson Jonas" userId="ee02229c-d48c-4ee5-9841-2fb1da586c3f" providerId="ADAL" clId="{2CDE7012-E338-46FC-9411-B4D6D6B87A11}" dt="2024-05-29T12:00:27.813" v="2819" actId="478"/>
          <ac:spMkLst>
            <pc:docMk/>
            <pc:sldMk cId="4452749" sldId="276"/>
            <ac:spMk id="6" creationId="{B34F1072-B2BC-78C4-89D3-27F1E135483C}"/>
          </ac:spMkLst>
        </pc:spChg>
        <pc:spChg chg="mod">
          <ac:chgData name="Nilsson Jonas" userId="ee02229c-d48c-4ee5-9841-2fb1da586c3f" providerId="ADAL" clId="{2CDE7012-E338-46FC-9411-B4D6D6B87A11}" dt="2024-05-30T08:41:37.067" v="3520" actId="1036"/>
          <ac:spMkLst>
            <pc:docMk/>
            <pc:sldMk cId="4452749" sldId="276"/>
            <ac:spMk id="7" creationId="{AF0DAD59-F938-5FB9-5E71-D8FBD942ADB0}"/>
          </ac:spMkLst>
        </pc:spChg>
        <pc:spChg chg="del">
          <ac:chgData name="Nilsson Jonas" userId="ee02229c-d48c-4ee5-9841-2fb1da586c3f" providerId="ADAL" clId="{2CDE7012-E338-46FC-9411-B4D6D6B87A11}" dt="2024-05-29T12:00:27.813" v="2819" actId="478"/>
          <ac:spMkLst>
            <pc:docMk/>
            <pc:sldMk cId="4452749" sldId="276"/>
            <ac:spMk id="9" creationId="{AA09794A-41E7-F024-6AF6-A0232B846D4A}"/>
          </ac:spMkLst>
        </pc:spChg>
        <pc:spChg chg="mod">
          <ac:chgData name="Nilsson Jonas" userId="ee02229c-d48c-4ee5-9841-2fb1da586c3f" providerId="ADAL" clId="{2CDE7012-E338-46FC-9411-B4D6D6B87A11}" dt="2024-05-29T12:11:12.132" v="2848" actId="20577"/>
          <ac:spMkLst>
            <pc:docMk/>
            <pc:sldMk cId="4452749" sldId="276"/>
            <ac:spMk id="10" creationId="{39DFC884-C52C-280C-446E-2FE35BEF5F7C}"/>
          </ac:spMkLst>
        </pc:spChg>
        <pc:spChg chg="add mod">
          <ac:chgData name="Nilsson Jonas" userId="ee02229c-d48c-4ee5-9841-2fb1da586c3f" providerId="ADAL" clId="{2CDE7012-E338-46FC-9411-B4D6D6B87A11}" dt="2024-05-29T12:24:41.287" v="3240" actId="1035"/>
          <ac:spMkLst>
            <pc:docMk/>
            <pc:sldMk cId="4452749" sldId="276"/>
            <ac:spMk id="12" creationId="{C7FD9DD3-1DD8-1A0A-B8ED-E740C0291C5A}"/>
          </ac:spMkLst>
        </pc:spChg>
        <pc:spChg chg="mod">
          <ac:chgData name="Nilsson Jonas" userId="ee02229c-d48c-4ee5-9841-2fb1da586c3f" providerId="ADAL" clId="{2CDE7012-E338-46FC-9411-B4D6D6B87A11}" dt="2024-05-30T08:42:07.683" v="3524" actId="14100"/>
          <ac:spMkLst>
            <pc:docMk/>
            <pc:sldMk cId="4452749" sldId="276"/>
            <ac:spMk id="13" creationId="{3E1168AF-3878-EB80-FB59-F7AD35588FFB}"/>
          </ac:spMkLst>
        </pc:spChg>
        <pc:picChg chg="add mod ord">
          <ac:chgData name="Nilsson Jonas" userId="ee02229c-d48c-4ee5-9841-2fb1da586c3f" providerId="ADAL" clId="{2CDE7012-E338-46FC-9411-B4D6D6B87A11}" dt="2024-05-29T12:01:23.865" v="2826" actId="167"/>
          <ac:picMkLst>
            <pc:docMk/>
            <pc:sldMk cId="4452749" sldId="276"/>
            <ac:picMk id="5" creationId="{244F0EC6-3827-E454-6104-7E2644FB3B54}"/>
          </ac:picMkLst>
        </pc:picChg>
        <pc:picChg chg="add del mod modCrop">
          <ac:chgData name="Nilsson Jonas" userId="ee02229c-d48c-4ee5-9841-2fb1da586c3f" providerId="ADAL" clId="{2CDE7012-E338-46FC-9411-B4D6D6B87A11}" dt="2024-05-30T08:40:59.468" v="3482" actId="478"/>
          <ac:picMkLst>
            <pc:docMk/>
            <pc:sldMk cId="4452749" sldId="276"/>
            <ac:picMk id="6" creationId="{60CA0A11-C074-B51A-F238-9389F54813BB}"/>
          </ac:picMkLst>
        </pc:picChg>
        <pc:picChg chg="add mod ord">
          <ac:chgData name="Nilsson Jonas" userId="ee02229c-d48c-4ee5-9841-2fb1da586c3f" providerId="ADAL" clId="{2CDE7012-E338-46FC-9411-B4D6D6B87A11}" dt="2024-05-30T08:41:26.927" v="3485" actId="167"/>
          <ac:picMkLst>
            <pc:docMk/>
            <pc:sldMk cId="4452749" sldId="276"/>
            <ac:picMk id="8" creationId="{070920A6-00D1-10B2-B02D-93ACB6A8EDDB}"/>
          </ac:picMkLst>
        </pc:picChg>
        <pc:picChg chg="del">
          <ac:chgData name="Nilsson Jonas" userId="ee02229c-d48c-4ee5-9841-2fb1da586c3f" providerId="ADAL" clId="{2CDE7012-E338-46FC-9411-B4D6D6B87A11}" dt="2024-05-29T12:00:02.648" v="2816" actId="478"/>
          <ac:picMkLst>
            <pc:docMk/>
            <pc:sldMk cId="4452749" sldId="276"/>
            <ac:picMk id="8" creationId="{912A3E44-9524-F44B-BF10-2C847D7F07A2}"/>
          </ac:picMkLst>
        </pc:picChg>
        <pc:picChg chg="add mod">
          <ac:chgData name="Nilsson Jonas" userId="ee02229c-d48c-4ee5-9841-2fb1da586c3f" providerId="ADAL" clId="{2CDE7012-E338-46FC-9411-B4D6D6B87A11}" dt="2024-05-29T12:21:13.362" v="3026" actId="1076"/>
          <ac:picMkLst>
            <pc:docMk/>
            <pc:sldMk cId="4452749" sldId="276"/>
            <ac:picMk id="11" creationId="{905D2DC0-B261-D302-4ECD-FB5ABE48E932}"/>
          </ac:picMkLst>
        </pc:picChg>
      </pc:sldChg>
    </pc:docChg>
  </pc:docChgLst>
  <pc:docChgLst>
    <pc:chgData name="Nilsson Jonas" userId="S::jonas.nilsson@inera.se::ee02229c-d48c-4ee5-9841-2fb1da586c3f" providerId="AD" clId="Web-{BD0A6C16-2332-244B-40B5-530C02B1CF86}"/>
    <pc:docChg chg="delSld modSld modSection">
      <pc:chgData name="Nilsson Jonas" userId="S::jonas.nilsson@inera.se::ee02229c-d48c-4ee5-9841-2fb1da586c3f" providerId="AD" clId="Web-{BD0A6C16-2332-244B-40B5-530C02B1CF86}" dt="2023-10-16T06:16:10.388" v="22" actId="20577"/>
      <pc:docMkLst>
        <pc:docMk/>
      </pc:docMkLst>
      <pc:sldChg chg="del">
        <pc:chgData name="Nilsson Jonas" userId="S::jonas.nilsson@inera.se::ee02229c-d48c-4ee5-9841-2fb1da586c3f" providerId="AD" clId="Web-{BD0A6C16-2332-244B-40B5-530C02B1CF86}" dt="2023-10-16T06:15:04.935" v="1"/>
        <pc:sldMkLst>
          <pc:docMk/>
          <pc:sldMk cId="3341996942" sldId="257"/>
        </pc:sldMkLst>
      </pc:sldChg>
      <pc:sldChg chg="del">
        <pc:chgData name="Nilsson Jonas" userId="S::jonas.nilsson@inera.se::ee02229c-d48c-4ee5-9841-2fb1da586c3f" providerId="AD" clId="Web-{BD0A6C16-2332-244B-40B5-530C02B1CF86}" dt="2023-10-16T06:15:04.935" v="0"/>
        <pc:sldMkLst>
          <pc:docMk/>
          <pc:sldMk cId="959693546" sldId="258"/>
        </pc:sldMkLst>
      </pc:sldChg>
      <pc:sldChg chg="modSp">
        <pc:chgData name="Nilsson Jonas" userId="S::jonas.nilsson@inera.se::ee02229c-d48c-4ee5-9841-2fb1da586c3f" providerId="AD" clId="Web-{BD0A6C16-2332-244B-40B5-530C02B1CF86}" dt="2023-10-16T06:16:10.388" v="22" actId="20577"/>
        <pc:sldMkLst>
          <pc:docMk/>
          <pc:sldMk cId="2864433006" sldId="259"/>
        </pc:sldMkLst>
        <pc:spChg chg="mod">
          <ac:chgData name="Nilsson Jonas" userId="S::jonas.nilsson@inera.se::ee02229c-d48c-4ee5-9841-2fb1da586c3f" providerId="AD" clId="Web-{BD0A6C16-2332-244B-40B5-530C02B1CF86}" dt="2023-10-16T06:16:10.388" v="22" actId="20577"/>
          <ac:spMkLst>
            <pc:docMk/>
            <pc:sldMk cId="2864433006" sldId="259"/>
            <ac:spMk id="4" creationId="{419C50D2-8F49-E978-A7F5-D1247B13685D}"/>
          </ac:spMkLst>
        </pc:spChg>
      </pc:sldChg>
      <pc:sldChg chg="del">
        <pc:chgData name="Nilsson Jonas" userId="S::jonas.nilsson@inera.se::ee02229c-d48c-4ee5-9841-2fb1da586c3f" providerId="AD" clId="Web-{BD0A6C16-2332-244B-40B5-530C02B1CF86}" dt="2023-10-16T06:15:04.935" v="2"/>
        <pc:sldMkLst>
          <pc:docMk/>
          <pc:sldMk cId="1820295699" sldId="262"/>
        </pc:sldMkLst>
      </pc:sldChg>
    </pc:docChg>
  </pc:docChgLst>
  <pc:docChgLst>
    <pc:chgData name="Nilsson Jonas" userId="ee02229c-d48c-4ee5-9841-2fb1da586c3f" providerId="ADAL" clId="{475BF153-80ED-421D-ACE7-E513AF8EFF57}"/>
    <pc:docChg chg="modSld">
      <pc:chgData name="Nilsson Jonas" userId="ee02229c-d48c-4ee5-9841-2fb1da586c3f" providerId="ADAL" clId="{475BF153-80ED-421D-ACE7-E513AF8EFF57}" dt="2023-10-18T07:32:26.423" v="1" actId="20577"/>
      <pc:docMkLst>
        <pc:docMk/>
      </pc:docMkLst>
      <pc:sldChg chg="modSp mod">
        <pc:chgData name="Nilsson Jonas" userId="ee02229c-d48c-4ee5-9841-2fb1da586c3f" providerId="ADAL" clId="{475BF153-80ED-421D-ACE7-E513AF8EFF57}" dt="2023-10-18T07:32:26.423" v="1" actId="20577"/>
        <pc:sldMkLst>
          <pc:docMk/>
          <pc:sldMk cId="2902241929" sldId="263"/>
        </pc:sldMkLst>
        <pc:spChg chg="mod">
          <ac:chgData name="Nilsson Jonas" userId="ee02229c-d48c-4ee5-9841-2fb1da586c3f" providerId="ADAL" clId="{475BF153-80ED-421D-ACE7-E513AF8EFF57}" dt="2023-10-18T07:32:26.423" v="1" actId="20577"/>
          <ac:spMkLst>
            <pc:docMk/>
            <pc:sldMk cId="2902241929" sldId="263"/>
            <ac:spMk id="2" creationId="{C0387429-B7AF-00F3-824A-E4EE41C0668F}"/>
          </ac:spMkLst>
        </pc:spChg>
      </pc:sldChg>
    </pc:docChg>
  </pc:docChgLst>
  <pc:docChgLst>
    <pc:chgData name="Emsand Maria" userId="S::maria.emsand@inera.se::16f47090-c864-43cc-9a4c-3e0cd8bd7c3a" providerId="AD" clId="Web-{89D246E3-7227-8D02-5E3B-42F354F296D1}"/>
    <pc:docChg chg="delSld modSld modSection">
      <pc:chgData name="Emsand Maria" userId="S::maria.emsand@inera.se::16f47090-c864-43cc-9a4c-3e0cd8bd7c3a" providerId="AD" clId="Web-{89D246E3-7227-8D02-5E3B-42F354F296D1}" dt="2024-08-20T19:56:41.328" v="87" actId="20577"/>
      <pc:docMkLst>
        <pc:docMk/>
      </pc:docMkLst>
      <pc:sldChg chg="modSp">
        <pc:chgData name="Emsand Maria" userId="S::maria.emsand@inera.se::16f47090-c864-43cc-9a4c-3e0cd8bd7c3a" providerId="AD" clId="Web-{89D246E3-7227-8D02-5E3B-42F354F296D1}" dt="2024-08-20T19:56:22.547" v="86" actId="14100"/>
        <pc:sldMkLst>
          <pc:docMk/>
          <pc:sldMk cId="2864433006" sldId="259"/>
        </pc:sldMkLst>
        <pc:spChg chg="mod">
          <ac:chgData name="Emsand Maria" userId="S::maria.emsand@inera.se::16f47090-c864-43cc-9a4c-3e0cd8bd7c3a" providerId="AD" clId="Web-{89D246E3-7227-8D02-5E3B-42F354F296D1}" dt="2024-08-20T19:56:22.547" v="86" actId="14100"/>
          <ac:spMkLst>
            <pc:docMk/>
            <pc:sldMk cId="2864433006" sldId="259"/>
            <ac:spMk id="4" creationId="{419C50D2-8F49-E978-A7F5-D1247B13685D}"/>
          </ac:spMkLst>
        </pc:spChg>
        <pc:spChg chg="mod">
          <ac:chgData name="Emsand Maria" userId="S::maria.emsand@inera.se::16f47090-c864-43cc-9a4c-3e0cd8bd7c3a" providerId="AD" clId="Web-{89D246E3-7227-8D02-5E3B-42F354F296D1}" dt="2024-08-20T19:55:43.405" v="64" actId="20577"/>
          <ac:spMkLst>
            <pc:docMk/>
            <pc:sldMk cId="2864433006" sldId="259"/>
            <ac:spMk id="5" creationId="{99A5CA18-AECC-510D-7393-C673EED3BAEB}"/>
          </ac:spMkLst>
        </pc:spChg>
      </pc:sldChg>
      <pc:sldChg chg="modSp del">
        <pc:chgData name="Emsand Maria" userId="S::maria.emsand@inera.se::16f47090-c864-43cc-9a4c-3e0cd8bd7c3a" providerId="AD" clId="Web-{89D246E3-7227-8D02-5E3B-42F354F296D1}" dt="2024-08-20T19:56:41.328" v="87" actId="20577"/>
        <pc:sldMkLst>
          <pc:docMk/>
          <pc:sldMk cId="2497059809" sldId="260"/>
        </pc:sldMkLst>
        <pc:spChg chg="mod">
          <ac:chgData name="Emsand Maria" userId="S::maria.emsand@inera.se::16f47090-c864-43cc-9a4c-3e0cd8bd7c3a" providerId="AD" clId="Web-{89D246E3-7227-8D02-5E3B-42F354F296D1}" dt="2024-08-20T19:54:22.717" v="20" actId="20577"/>
          <ac:spMkLst>
            <pc:docMk/>
            <pc:sldMk cId="2497059809" sldId="260"/>
            <ac:spMk id="4" creationId="{BE153070-7872-616B-02F1-07A88CECD9BB}"/>
          </ac:spMkLst>
        </pc:spChg>
        <pc:spChg chg="mod">
          <ac:chgData name="Emsand Maria" userId="S::maria.emsand@inera.se::16f47090-c864-43cc-9a4c-3e0cd8bd7c3a" providerId="AD" clId="Web-{89D246E3-7227-8D02-5E3B-42F354F296D1}" dt="2024-08-20T19:56:41.328" v="87" actId="20577"/>
          <ac:spMkLst>
            <pc:docMk/>
            <pc:sldMk cId="2497059809" sldId="260"/>
            <ac:spMk id="5" creationId="{AA663DD1-A86D-970C-8A20-8E6B4EDF8ABD}"/>
          </ac:spMkLst>
        </pc:spChg>
      </pc:sldChg>
      <pc:sldChg chg="del">
        <pc:chgData name="Emsand Maria" userId="S::maria.emsand@inera.se::16f47090-c864-43cc-9a4c-3e0cd8bd7c3a" providerId="AD" clId="Web-{89D246E3-7227-8D02-5E3B-42F354F296D1}" dt="2024-08-20T19:53:55.779" v="12"/>
        <pc:sldMkLst>
          <pc:docMk/>
          <pc:sldMk cId="2902241929" sldId="263"/>
        </pc:sldMkLst>
      </pc:sldChg>
      <pc:sldChg chg="del">
        <pc:chgData name="Emsand Maria" userId="S::maria.emsand@inera.se::16f47090-c864-43cc-9a4c-3e0cd8bd7c3a" providerId="AD" clId="Web-{89D246E3-7227-8D02-5E3B-42F354F296D1}" dt="2024-08-20T19:54:00.576" v="14"/>
        <pc:sldMkLst>
          <pc:docMk/>
          <pc:sldMk cId="2401950242" sldId="266"/>
        </pc:sldMkLst>
      </pc:sldChg>
      <pc:sldChg chg="del">
        <pc:chgData name="Emsand Maria" userId="S::maria.emsand@inera.se::16f47090-c864-43cc-9a4c-3e0cd8bd7c3a" providerId="AD" clId="Web-{89D246E3-7227-8D02-5E3B-42F354F296D1}" dt="2024-08-20T19:53:36.685" v="11"/>
        <pc:sldMkLst>
          <pc:docMk/>
          <pc:sldMk cId="1969940494" sldId="268"/>
        </pc:sldMkLst>
      </pc:sldChg>
      <pc:sldChg chg="del">
        <pc:chgData name="Emsand Maria" userId="S::maria.emsand@inera.se::16f47090-c864-43cc-9a4c-3e0cd8bd7c3a" providerId="AD" clId="Web-{89D246E3-7227-8D02-5E3B-42F354F296D1}" dt="2024-08-20T19:54:02.701" v="15"/>
        <pc:sldMkLst>
          <pc:docMk/>
          <pc:sldMk cId="3159729911" sldId="269"/>
        </pc:sldMkLst>
      </pc:sldChg>
      <pc:sldChg chg="del">
        <pc:chgData name="Emsand Maria" userId="S::maria.emsand@inera.se::16f47090-c864-43cc-9a4c-3e0cd8bd7c3a" providerId="AD" clId="Web-{89D246E3-7227-8D02-5E3B-42F354F296D1}" dt="2024-08-20T19:53:57.185" v="13"/>
        <pc:sldMkLst>
          <pc:docMk/>
          <pc:sldMk cId="390118277" sldId="2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806C2ED-7FEF-CA9D-165B-4D962EE4AA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A80074C-4C24-1F95-F815-7E2C1A3D2F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61016-CE19-4967-9B51-2E673CC7D77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FF900D2-2D53-00A5-8EC0-B412AA9DD8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858D45-9C90-B3D8-3730-BA62937DF1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05FE7-C170-4290-A6B2-54383522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216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9C717-3409-4EE5-82A3-D86E820AAD8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A6AC0-C95D-482C-BDAD-2366AE87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33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408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871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inera.se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4FC343B9-814A-4AEA-A126-847B7570D6D9}"/>
              </a:ext>
            </a:extLst>
          </p:cNvPr>
          <p:cNvSpPr/>
          <p:nvPr userDrawn="1"/>
        </p:nvSpPr>
        <p:spPr>
          <a:xfrm>
            <a:off x="4545728" y="4782787"/>
            <a:ext cx="4114799" cy="2073753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540" y="2206170"/>
            <a:ext cx="7343775" cy="1184601"/>
          </a:xfrm>
        </p:spPr>
        <p:txBody>
          <a:bodyPr anchor="b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24274"/>
            <a:ext cx="3468914" cy="15335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48510F77-D30F-1572-38C5-5FCEE01C1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1193" y="5499912"/>
            <a:ext cx="1733549" cy="808581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E704AA55-2B33-1B1E-6BD3-B1F950940721}"/>
              </a:ext>
            </a:extLst>
          </p:cNvPr>
          <p:cNvSpPr txBox="1"/>
          <p:nvPr userDrawn="1"/>
        </p:nvSpPr>
        <p:spPr>
          <a:xfrm>
            <a:off x="914400" y="6100192"/>
            <a:ext cx="11193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400"/>
              <a:t>www.inera.se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BE33EFBB-653B-0B00-AB09-D8E717E65186}"/>
              </a:ext>
            </a:extLst>
          </p:cNvPr>
          <p:cNvSpPr/>
          <p:nvPr userDrawn="1"/>
        </p:nvSpPr>
        <p:spPr>
          <a:xfrm rot="10800000">
            <a:off x="2033744" y="1"/>
            <a:ext cx="2766855" cy="1394424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FD04B5B-A596-63B0-ADC6-2C0CBAD9C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0695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6100" y="1824038"/>
            <a:ext cx="5654675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B8969CB-28C9-12B1-F85E-8E8F3580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100" y="669288"/>
            <a:ext cx="5643034" cy="81228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0454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824038"/>
            <a:ext cx="43349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0A5C4D0-E1F6-5FCF-BB94-E022C0DCA4D2}"/>
              </a:ext>
            </a:extLst>
          </p:cNvPr>
          <p:cNvSpPr/>
          <p:nvPr userDrawn="1"/>
        </p:nvSpPr>
        <p:spPr>
          <a:xfrm>
            <a:off x="6096000" y="0"/>
            <a:ext cx="6096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err="1"/>
          </a:p>
        </p:txBody>
      </p:sp>
      <p:sp>
        <p:nvSpPr>
          <p:cNvPr id="9" name="Platshållare för bild 16">
            <a:extLst>
              <a:ext uri="{FF2B5EF4-FFF2-40B4-BE49-F238E27FC236}">
                <a16:creationId xmlns:a16="http://schemas.microsoft.com/office/drawing/2014/main" id="{8D2C9BA4-6921-818E-A2F4-C2D663A902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7999"/>
          </a:xfrm>
          <a:custGeom>
            <a:avLst/>
            <a:gdLst>
              <a:gd name="connsiteX0" fmla="*/ 5633172 w 6096000"/>
              <a:gd name="connsiteY0" fmla="*/ 6343741 h 6857999"/>
              <a:gd name="connsiteX1" fmla="*/ 5670497 w 6096000"/>
              <a:gd name="connsiteY1" fmla="*/ 6364242 h 6857999"/>
              <a:gd name="connsiteX2" fmla="*/ 5670497 w 6096000"/>
              <a:gd name="connsiteY2" fmla="*/ 6364701 h 6857999"/>
              <a:gd name="connsiteX3" fmla="*/ 5670497 w 6096000"/>
              <a:gd name="connsiteY3" fmla="*/ 6403582 h 6857999"/>
              <a:gd name="connsiteX4" fmla="*/ 5670497 w 6096000"/>
              <a:gd name="connsiteY4" fmla="*/ 6404077 h 6857999"/>
              <a:gd name="connsiteX5" fmla="*/ 5633172 w 6096000"/>
              <a:gd name="connsiteY5" fmla="*/ 6423907 h 6857999"/>
              <a:gd name="connsiteX6" fmla="*/ 5593089 w 6096000"/>
              <a:gd name="connsiteY6" fmla="*/ 6383824 h 6857999"/>
              <a:gd name="connsiteX7" fmla="*/ 5633172 w 6096000"/>
              <a:gd name="connsiteY7" fmla="*/ 6343741 h 6857999"/>
              <a:gd name="connsiteX8" fmla="*/ 5336404 w 6096000"/>
              <a:gd name="connsiteY8" fmla="*/ 6337521 h 6857999"/>
              <a:gd name="connsiteX9" fmla="*/ 5370195 w 6096000"/>
              <a:gd name="connsiteY9" fmla="*/ 6365197 h 6857999"/>
              <a:gd name="connsiteX10" fmla="*/ 5369984 w 6096000"/>
              <a:gd name="connsiteY10" fmla="*/ 6365409 h 6857999"/>
              <a:gd name="connsiteX11" fmla="*/ 5369842 w 6096000"/>
              <a:gd name="connsiteY11" fmla="*/ 6365445 h 6857999"/>
              <a:gd name="connsiteX12" fmla="*/ 5299998 w 6096000"/>
              <a:gd name="connsiteY12" fmla="*/ 6365445 h 6857999"/>
              <a:gd name="connsiteX13" fmla="*/ 5299998 w 6096000"/>
              <a:gd name="connsiteY13" fmla="*/ 6365162 h 6857999"/>
              <a:gd name="connsiteX14" fmla="*/ 5336404 w 6096000"/>
              <a:gd name="connsiteY14" fmla="*/ 6337521 h 6857999"/>
              <a:gd name="connsiteX15" fmla="*/ 4997362 w 6096000"/>
              <a:gd name="connsiteY15" fmla="*/ 6303305 h 6857999"/>
              <a:gd name="connsiteX16" fmla="*/ 4997362 w 6096000"/>
              <a:gd name="connsiteY16" fmla="*/ 6464590 h 6857999"/>
              <a:gd name="connsiteX17" fmla="*/ 4998988 w 6096000"/>
              <a:gd name="connsiteY17" fmla="*/ 6464590 h 6857999"/>
              <a:gd name="connsiteX18" fmla="*/ 5042040 w 6096000"/>
              <a:gd name="connsiteY18" fmla="*/ 6464590 h 6857999"/>
              <a:gd name="connsiteX19" fmla="*/ 5043666 w 6096000"/>
              <a:gd name="connsiteY19" fmla="*/ 6464590 h 6857999"/>
              <a:gd name="connsiteX20" fmla="*/ 5043666 w 6096000"/>
              <a:gd name="connsiteY20" fmla="*/ 6303305 h 6857999"/>
              <a:gd name="connsiteX21" fmla="*/ 5042040 w 6096000"/>
              <a:gd name="connsiteY21" fmla="*/ 6303305 h 6857999"/>
              <a:gd name="connsiteX22" fmla="*/ 4998988 w 6096000"/>
              <a:gd name="connsiteY22" fmla="*/ 6303305 h 6857999"/>
              <a:gd name="connsiteX23" fmla="*/ 4997362 w 6096000"/>
              <a:gd name="connsiteY23" fmla="*/ 6303305 h 6857999"/>
              <a:gd name="connsiteX24" fmla="*/ 5622956 w 6096000"/>
              <a:gd name="connsiteY24" fmla="*/ 6300159 h 6857999"/>
              <a:gd name="connsiteX25" fmla="*/ 5547740 w 6096000"/>
              <a:gd name="connsiteY25" fmla="*/ 6383930 h 6857999"/>
              <a:gd name="connsiteX26" fmla="*/ 5622956 w 6096000"/>
              <a:gd name="connsiteY26" fmla="*/ 6468019 h 6857999"/>
              <a:gd name="connsiteX27" fmla="*/ 5670215 w 6096000"/>
              <a:gd name="connsiteY27" fmla="*/ 6446280 h 6857999"/>
              <a:gd name="connsiteX28" fmla="*/ 5670497 w 6096000"/>
              <a:gd name="connsiteY28" fmla="*/ 6446280 h 6857999"/>
              <a:gd name="connsiteX29" fmla="*/ 5670497 w 6096000"/>
              <a:gd name="connsiteY29" fmla="*/ 6462964 h 6857999"/>
              <a:gd name="connsiteX30" fmla="*/ 5672123 w 6096000"/>
              <a:gd name="connsiteY30" fmla="*/ 6464590 h 6857999"/>
              <a:gd name="connsiteX31" fmla="*/ 5715246 w 6096000"/>
              <a:gd name="connsiteY31" fmla="*/ 6464590 h 6857999"/>
              <a:gd name="connsiteX32" fmla="*/ 5716801 w 6096000"/>
              <a:gd name="connsiteY32" fmla="*/ 6462964 h 6857999"/>
              <a:gd name="connsiteX33" fmla="*/ 5716801 w 6096000"/>
              <a:gd name="connsiteY33" fmla="*/ 6304931 h 6857999"/>
              <a:gd name="connsiteX34" fmla="*/ 5715175 w 6096000"/>
              <a:gd name="connsiteY34" fmla="*/ 6303305 h 6857999"/>
              <a:gd name="connsiteX35" fmla="*/ 5672123 w 6096000"/>
              <a:gd name="connsiteY35" fmla="*/ 6303305 h 6857999"/>
              <a:gd name="connsiteX36" fmla="*/ 5670497 w 6096000"/>
              <a:gd name="connsiteY36" fmla="*/ 6304931 h 6857999"/>
              <a:gd name="connsiteX37" fmla="*/ 5670497 w 6096000"/>
              <a:gd name="connsiteY37" fmla="*/ 6321897 h 6857999"/>
              <a:gd name="connsiteX38" fmla="*/ 5670215 w 6096000"/>
              <a:gd name="connsiteY38" fmla="*/ 6321897 h 6857999"/>
              <a:gd name="connsiteX39" fmla="*/ 5622956 w 6096000"/>
              <a:gd name="connsiteY39" fmla="*/ 6300159 h 6857999"/>
              <a:gd name="connsiteX40" fmla="*/ 5336369 w 6096000"/>
              <a:gd name="connsiteY40" fmla="*/ 6300018 h 6857999"/>
              <a:gd name="connsiteX41" fmla="*/ 5255864 w 6096000"/>
              <a:gd name="connsiteY41" fmla="*/ 6383775 h 6857999"/>
              <a:gd name="connsiteX42" fmla="*/ 5339692 w 6096000"/>
              <a:gd name="connsiteY42" fmla="*/ 6467843 h 6857999"/>
              <a:gd name="connsiteX43" fmla="*/ 5411162 w 6096000"/>
              <a:gd name="connsiteY43" fmla="*/ 6435395 h 6857999"/>
              <a:gd name="connsiteX44" fmla="*/ 5410596 w 6096000"/>
              <a:gd name="connsiteY44" fmla="*/ 6433204 h 6857999"/>
              <a:gd name="connsiteX45" fmla="*/ 5377194 w 6096000"/>
              <a:gd name="connsiteY45" fmla="*/ 6412844 h 6857999"/>
              <a:gd name="connsiteX46" fmla="*/ 5374967 w 6096000"/>
              <a:gd name="connsiteY46" fmla="*/ 6413374 h 6857999"/>
              <a:gd name="connsiteX47" fmla="*/ 5340646 w 6096000"/>
              <a:gd name="connsiteY47" fmla="*/ 6428432 h 6857999"/>
              <a:gd name="connsiteX48" fmla="*/ 5299326 w 6096000"/>
              <a:gd name="connsiteY48" fmla="*/ 6395171 h 6857999"/>
              <a:gd name="connsiteX49" fmla="*/ 5299538 w 6096000"/>
              <a:gd name="connsiteY49" fmla="*/ 6394959 h 6857999"/>
              <a:gd name="connsiteX50" fmla="*/ 5414519 w 6096000"/>
              <a:gd name="connsiteY50" fmla="*/ 6394959 h 6857999"/>
              <a:gd name="connsiteX51" fmla="*/ 5415262 w 6096000"/>
              <a:gd name="connsiteY51" fmla="*/ 6394216 h 6857999"/>
              <a:gd name="connsiteX52" fmla="*/ 5416463 w 6096000"/>
              <a:gd name="connsiteY52" fmla="*/ 6376861 h 6857999"/>
              <a:gd name="connsiteX53" fmla="*/ 5416463 w 6096000"/>
              <a:gd name="connsiteY53" fmla="*/ 6373044 h 6857999"/>
              <a:gd name="connsiteX54" fmla="*/ 5336369 w 6096000"/>
              <a:gd name="connsiteY54" fmla="*/ 6300018 h 6857999"/>
              <a:gd name="connsiteX55" fmla="*/ 5525825 w 6096000"/>
              <a:gd name="connsiteY55" fmla="*/ 6300017 h 6857999"/>
              <a:gd name="connsiteX56" fmla="*/ 5487440 w 6096000"/>
              <a:gd name="connsiteY56" fmla="*/ 6321649 h 6857999"/>
              <a:gd name="connsiteX57" fmla="*/ 5487086 w 6096000"/>
              <a:gd name="connsiteY57" fmla="*/ 6321649 h 6857999"/>
              <a:gd name="connsiteX58" fmla="*/ 5487086 w 6096000"/>
              <a:gd name="connsiteY58" fmla="*/ 6304966 h 6857999"/>
              <a:gd name="connsiteX59" fmla="*/ 5485425 w 6096000"/>
              <a:gd name="connsiteY59" fmla="*/ 6303305 h 6857999"/>
              <a:gd name="connsiteX60" fmla="*/ 5442514 w 6096000"/>
              <a:gd name="connsiteY60" fmla="*/ 6303305 h 6857999"/>
              <a:gd name="connsiteX61" fmla="*/ 5440853 w 6096000"/>
              <a:gd name="connsiteY61" fmla="*/ 6304966 h 6857999"/>
              <a:gd name="connsiteX62" fmla="*/ 5440853 w 6096000"/>
              <a:gd name="connsiteY62" fmla="*/ 6463176 h 6857999"/>
              <a:gd name="connsiteX63" fmla="*/ 5442514 w 6096000"/>
              <a:gd name="connsiteY63" fmla="*/ 6464802 h 6857999"/>
              <a:gd name="connsiteX64" fmla="*/ 5485602 w 6096000"/>
              <a:gd name="connsiteY64" fmla="*/ 6464802 h 6857999"/>
              <a:gd name="connsiteX65" fmla="*/ 5487263 w 6096000"/>
              <a:gd name="connsiteY65" fmla="*/ 6463176 h 6857999"/>
              <a:gd name="connsiteX66" fmla="*/ 5487263 w 6096000"/>
              <a:gd name="connsiteY66" fmla="*/ 6381879 h 6857999"/>
              <a:gd name="connsiteX67" fmla="*/ 5513419 w 6096000"/>
              <a:gd name="connsiteY67" fmla="*/ 6344412 h 6857999"/>
              <a:gd name="connsiteX68" fmla="*/ 5522397 w 6096000"/>
              <a:gd name="connsiteY68" fmla="*/ 6342751 h 6857999"/>
              <a:gd name="connsiteX69" fmla="*/ 5542120 w 6096000"/>
              <a:gd name="connsiteY69" fmla="*/ 6346038 h 6857999"/>
              <a:gd name="connsiteX70" fmla="*/ 5542127 w 6096000"/>
              <a:gd name="connsiteY70" fmla="*/ 6346039 h 6857999"/>
              <a:gd name="connsiteX71" fmla="*/ 5543003 w 6096000"/>
              <a:gd name="connsiteY71" fmla="*/ 6345296 h 6857999"/>
              <a:gd name="connsiteX72" fmla="*/ 5545514 w 6096000"/>
              <a:gd name="connsiteY72" fmla="*/ 6303588 h 6857999"/>
              <a:gd name="connsiteX73" fmla="*/ 5544983 w 6096000"/>
              <a:gd name="connsiteY73" fmla="*/ 6302774 h 6857999"/>
              <a:gd name="connsiteX74" fmla="*/ 5525825 w 6096000"/>
              <a:gd name="connsiteY74" fmla="*/ 6300017 h 6857999"/>
              <a:gd name="connsiteX75" fmla="*/ 5165221 w 6096000"/>
              <a:gd name="connsiteY75" fmla="*/ 6299911 h 6857999"/>
              <a:gd name="connsiteX76" fmla="*/ 5121568 w 6096000"/>
              <a:gd name="connsiteY76" fmla="*/ 6321685 h 6857999"/>
              <a:gd name="connsiteX77" fmla="*/ 5121215 w 6096000"/>
              <a:gd name="connsiteY77" fmla="*/ 6321685 h 6857999"/>
              <a:gd name="connsiteX78" fmla="*/ 5121215 w 6096000"/>
              <a:gd name="connsiteY78" fmla="*/ 6304931 h 6857999"/>
              <a:gd name="connsiteX79" fmla="*/ 5119554 w 6096000"/>
              <a:gd name="connsiteY79" fmla="*/ 6303305 h 6857999"/>
              <a:gd name="connsiteX80" fmla="*/ 5076537 w 6096000"/>
              <a:gd name="connsiteY80" fmla="*/ 6303305 h 6857999"/>
              <a:gd name="connsiteX81" fmla="*/ 5074876 w 6096000"/>
              <a:gd name="connsiteY81" fmla="*/ 6304931 h 6857999"/>
              <a:gd name="connsiteX82" fmla="*/ 5074876 w 6096000"/>
              <a:gd name="connsiteY82" fmla="*/ 6463000 h 6857999"/>
              <a:gd name="connsiteX83" fmla="*/ 5076537 w 6096000"/>
              <a:gd name="connsiteY83" fmla="*/ 6464590 h 6857999"/>
              <a:gd name="connsiteX84" fmla="*/ 5119519 w 6096000"/>
              <a:gd name="connsiteY84" fmla="*/ 6464590 h 6857999"/>
              <a:gd name="connsiteX85" fmla="*/ 5121145 w 6096000"/>
              <a:gd name="connsiteY85" fmla="*/ 6462964 h 6857999"/>
              <a:gd name="connsiteX86" fmla="*/ 5121145 w 6096000"/>
              <a:gd name="connsiteY86" fmla="*/ 6378663 h 6857999"/>
              <a:gd name="connsiteX87" fmla="*/ 5151966 w 6096000"/>
              <a:gd name="connsiteY87" fmla="*/ 6345826 h 6857999"/>
              <a:gd name="connsiteX88" fmla="*/ 5153415 w 6096000"/>
              <a:gd name="connsiteY88" fmla="*/ 6345826 h 6857999"/>
              <a:gd name="connsiteX89" fmla="*/ 5184627 w 6096000"/>
              <a:gd name="connsiteY89" fmla="*/ 6381172 h 6857999"/>
              <a:gd name="connsiteX90" fmla="*/ 5184627 w 6096000"/>
              <a:gd name="connsiteY90" fmla="*/ 6462964 h 6857999"/>
              <a:gd name="connsiteX91" fmla="*/ 5186253 w 6096000"/>
              <a:gd name="connsiteY91" fmla="*/ 6464590 h 6857999"/>
              <a:gd name="connsiteX92" fmla="*/ 5229304 w 6096000"/>
              <a:gd name="connsiteY92" fmla="*/ 6464590 h 6857999"/>
              <a:gd name="connsiteX93" fmla="*/ 5230930 w 6096000"/>
              <a:gd name="connsiteY93" fmla="*/ 6462964 h 6857999"/>
              <a:gd name="connsiteX94" fmla="*/ 5230930 w 6096000"/>
              <a:gd name="connsiteY94" fmla="*/ 6373290 h 6857999"/>
              <a:gd name="connsiteX95" fmla="*/ 5165221 w 6096000"/>
              <a:gd name="connsiteY95" fmla="*/ 6299911 h 6857999"/>
              <a:gd name="connsiteX96" fmla="*/ 4809585 w 6096000"/>
              <a:gd name="connsiteY96" fmla="*/ 6298480 h 6857999"/>
              <a:gd name="connsiteX97" fmla="*/ 4714874 w 6096000"/>
              <a:gd name="connsiteY97" fmla="*/ 6393191 h 6857999"/>
              <a:gd name="connsiteX98" fmla="*/ 4714874 w 6096000"/>
              <a:gd name="connsiteY98" fmla="*/ 6462964 h 6857999"/>
              <a:gd name="connsiteX99" fmla="*/ 4716465 w 6096000"/>
              <a:gd name="connsiteY99" fmla="*/ 6464625 h 6857999"/>
              <a:gd name="connsiteX100" fmla="*/ 4717489 w 6096000"/>
              <a:gd name="connsiteY100" fmla="*/ 6464272 h 6857999"/>
              <a:gd name="connsiteX101" fmla="*/ 4760824 w 6096000"/>
              <a:gd name="connsiteY101" fmla="*/ 6432072 h 6857999"/>
              <a:gd name="connsiteX102" fmla="*/ 4761496 w 6096000"/>
              <a:gd name="connsiteY102" fmla="*/ 6430764 h 6857999"/>
              <a:gd name="connsiteX103" fmla="*/ 4761496 w 6096000"/>
              <a:gd name="connsiteY103" fmla="*/ 6393191 h 6857999"/>
              <a:gd name="connsiteX104" fmla="*/ 4810925 w 6096000"/>
              <a:gd name="connsiteY104" fmla="*/ 6346371 h 6857999"/>
              <a:gd name="connsiteX105" fmla="*/ 4857744 w 6096000"/>
              <a:gd name="connsiteY105" fmla="*/ 6393191 h 6857999"/>
              <a:gd name="connsiteX106" fmla="*/ 4857744 w 6096000"/>
              <a:gd name="connsiteY106" fmla="*/ 6462964 h 6857999"/>
              <a:gd name="connsiteX107" fmla="*/ 4859406 w 6096000"/>
              <a:gd name="connsiteY107" fmla="*/ 6464625 h 6857999"/>
              <a:gd name="connsiteX108" fmla="*/ 4902669 w 6096000"/>
              <a:gd name="connsiteY108" fmla="*/ 6464625 h 6857999"/>
              <a:gd name="connsiteX109" fmla="*/ 4904295 w 6096000"/>
              <a:gd name="connsiteY109" fmla="*/ 6462999 h 6857999"/>
              <a:gd name="connsiteX110" fmla="*/ 4904295 w 6096000"/>
              <a:gd name="connsiteY110" fmla="*/ 6393191 h 6857999"/>
              <a:gd name="connsiteX111" fmla="*/ 4809585 w 6096000"/>
              <a:gd name="connsiteY111" fmla="*/ 6298480 h 6857999"/>
              <a:gd name="connsiteX112" fmla="*/ 5019984 w 6096000"/>
              <a:gd name="connsiteY112" fmla="*/ 6225119 h 6857999"/>
              <a:gd name="connsiteX113" fmla="*/ 4992065 w 6096000"/>
              <a:gd name="connsiteY113" fmla="*/ 6253745 h 6857999"/>
              <a:gd name="connsiteX114" fmla="*/ 5020691 w 6096000"/>
              <a:gd name="connsiteY114" fmla="*/ 6281669 h 6857999"/>
              <a:gd name="connsiteX115" fmla="*/ 5048614 w 6096000"/>
              <a:gd name="connsiteY115" fmla="*/ 6253042 h 6857999"/>
              <a:gd name="connsiteX116" fmla="*/ 5020337 w 6096000"/>
              <a:gd name="connsiteY116" fmla="*/ 6225119 h 6857999"/>
              <a:gd name="connsiteX117" fmla="*/ 4809602 w 6096000"/>
              <a:gd name="connsiteY117" fmla="*/ 6174256 h 6857999"/>
              <a:gd name="connsiteX118" fmla="*/ 4838091 w 6096000"/>
              <a:gd name="connsiteY118" fmla="*/ 6202816 h 6857999"/>
              <a:gd name="connsiteX119" fmla="*/ 4809532 w 6096000"/>
              <a:gd name="connsiteY119" fmla="*/ 6231305 h 6857999"/>
              <a:gd name="connsiteX120" fmla="*/ 4781042 w 6096000"/>
              <a:gd name="connsiteY120" fmla="*/ 6202745 h 6857999"/>
              <a:gd name="connsiteX121" fmla="*/ 4809602 w 6096000"/>
              <a:gd name="connsiteY121" fmla="*/ 6174256 h 6857999"/>
              <a:gd name="connsiteX122" fmla="*/ 4809319 w 6096000"/>
              <a:gd name="connsiteY122" fmla="*/ 6127705 h 6857999"/>
              <a:gd name="connsiteX123" fmla="*/ 4734385 w 6096000"/>
              <a:gd name="connsiteY123" fmla="*/ 6202922 h 6857999"/>
              <a:gd name="connsiteX124" fmla="*/ 4809602 w 6096000"/>
              <a:gd name="connsiteY124" fmla="*/ 6277856 h 6857999"/>
              <a:gd name="connsiteX125" fmla="*/ 4884536 w 6096000"/>
              <a:gd name="connsiteY125" fmla="*/ 6202780 h 6857999"/>
              <a:gd name="connsiteX126" fmla="*/ 4884536 w 6096000"/>
              <a:gd name="connsiteY126" fmla="*/ 6202639 h 6857999"/>
              <a:gd name="connsiteX127" fmla="*/ 4809319 w 6096000"/>
              <a:gd name="connsiteY127" fmla="*/ 6127705 h 6857999"/>
              <a:gd name="connsiteX128" fmla="*/ 0 w 6096000"/>
              <a:gd name="connsiteY128" fmla="*/ 0 h 6857999"/>
              <a:gd name="connsiteX129" fmla="*/ 6096000 w 6096000"/>
              <a:gd name="connsiteY129" fmla="*/ 0 h 6857999"/>
              <a:gd name="connsiteX130" fmla="*/ 6096000 w 6096000"/>
              <a:gd name="connsiteY130" fmla="*/ 6857999 h 6857999"/>
              <a:gd name="connsiteX131" fmla="*/ 0 w 6096000"/>
              <a:gd name="connsiteY13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096000" h="6857999">
                <a:moveTo>
                  <a:pt x="5633172" y="6343741"/>
                </a:moveTo>
                <a:cubicBezTo>
                  <a:pt x="5648314" y="6343692"/>
                  <a:pt x="5662414" y="6351438"/>
                  <a:pt x="5670497" y="6364242"/>
                </a:cubicBezTo>
                <a:cubicBezTo>
                  <a:pt x="5670533" y="6364394"/>
                  <a:pt x="5670533" y="6364551"/>
                  <a:pt x="5670497" y="6364701"/>
                </a:cubicBezTo>
                <a:lnTo>
                  <a:pt x="5670497" y="6403582"/>
                </a:lnTo>
                <a:cubicBezTo>
                  <a:pt x="5670568" y="6403740"/>
                  <a:pt x="5670568" y="6403920"/>
                  <a:pt x="5670497" y="6404077"/>
                </a:cubicBezTo>
                <a:cubicBezTo>
                  <a:pt x="5662219" y="6416585"/>
                  <a:pt x="5648169" y="6424049"/>
                  <a:pt x="5633172" y="6423907"/>
                </a:cubicBezTo>
                <a:cubicBezTo>
                  <a:pt x="5611035" y="6423907"/>
                  <a:pt x="5593089" y="6405961"/>
                  <a:pt x="5593089" y="6383824"/>
                </a:cubicBezTo>
                <a:cubicBezTo>
                  <a:pt x="5593089" y="6361687"/>
                  <a:pt x="5611035" y="6343741"/>
                  <a:pt x="5633172" y="6343741"/>
                </a:cubicBezTo>
                <a:close/>
                <a:moveTo>
                  <a:pt x="5336404" y="6337521"/>
                </a:moveTo>
                <a:cubicBezTo>
                  <a:pt x="5353406" y="6337521"/>
                  <a:pt x="5368110" y="6349221"/>
                  <a:pt x="5370195" y="6365197"/>
                </a:cubicBezTo>
                <a:cubicBezTo>
                  <a:pt x="5370195" y="6365314"/>
                  <a:pt x="5370100" y="6365409"/>
                  <a:pt x="5369984" y="6365409"/>
                </a:cubicBezTo>
                <a:lnTo>
                  <a:pt x="5369842" y="6365445"/>
                </a:lnTo>
                <a:lnTo>
                  <a:pt x="5299998" y="6365445"/>
                </a:lnTo>
                <a:cubicBezTo>
                  <a:pt x="5299937" y="6365359"/>
                  <a:pt x="5299937" y="6365246"/>
                  <a:pt x="5299998" y="6365162"/>
                </a:cubicBezTo>
                <a:cubicBezTo>
                  <a:pt x="5304310" y="6347913"/>
                  <a:pt x="5317105" y="6337521"/>
                  <a:pt x="5336404" y="6337521"/>
                </a:cubicBezTo>
                <a:close/>
                <a:moveTo>
                  <a:pt x="4997362" y="6303305"/>
                </a:moveTo>
                <a:lnTo>
                  <a:pt x="4997362" y="6464590"/>
                </a:lnTo>
                <a:cubicBezTo>
                  <a:pt x="4997362" y="6464590"/>
                  <a:pt x="4998090" y="6464590"/>
                  <a:pt x="4998988" y="6464590"/>
                </a:cubicBezTo>
                <a:lnTo>
                  <a:pt x="5042040" y="6464590"/>
                </a:lnTo>
                <a:cubicBezTo>
                  <a:pt x="5042938" y="6464590"/>
                  <a:pt x="5043666" y="6464590"/>
                  <a:pt x="5043666" y="6464590"/>
                </a:cubicBezTo>
                <a:lnTo>
                  <a:pt x="5043666" y="6303305"/>
                </a:lnTo>
                <a:cubicBezTo>
                  <a:pt x="5043666" y="6303305"/>
                  <a:pt x="5042938" y="6303305"/>
                  <a:pt x="5042040" y="6303305"/>
                </a:cubicBezTo>
                <a:lnTo>
                  <a:pt x="4998988" y="6303305"/>
                </a:lnTo>
                <a:cubicBezTo>
                  <a:pt x="4998090" y="6303305"/>
                  <a:pt x="4997362" y="6303305"/>
                  <a:pt x="4997362" y="6303305"/>
                </a:cubicBezTo>
                <a:close/>
                <a:moveTo>
                  <a:pt x="5622956" y="6300159"/>
                </a:moveTo>
                <a:cubicBezTo>
                  <a:pt x="5580930" y="6300159"/>
                  <a:pt x="5547740" y="6337272"/>
                  <a:pt x="5547740" y="6383930"/>
                </a:cubicBezTo>
                <a:cubicBezTo>
                  <a:pt x="5547740" y="6430587"/>
                  <a:pt x="5580930" y="6468019"/>
                  <a:pt x="5622956" y="6468019"/>
                </a:cubicBezTo>
                <a:cubicBezTo>
                  <a:pt x="5643034" y="6468019"/>
                  <a:pt x="5662121" y="6459111"/>
                  <a:pt x="5670215" y="6446280"/>
                </a:cubicBezTo>
                <a:cubicBezTo>
                  <a:pt x="5670296" y="6446209"/>
                  <a:pt x="5670416" y="6446209"/>
                  <a:pt x="5670497" y="6446280"/>
                </a:cubicBezTo>
                <a:lnTo>
                  <a:pt x="5670497" y="6462964"/>
                </a:lnTo>
                <a:cubicBezTo>
                  <a:pt x="5670515" y="6463855"/>
                  <a:pt x="5671233" y="6464571"/>
                  <a:pt x="5672123" y="6464590"/>
                </a:cubicBezTo>
                <a:lnTo>
                  <a:pt x="5715246" y="6464590"/>
                </a:lnTo>
                <a:cubicBezTo>
                  <a:pt x="5716126" y="6464571"/>
                  <a:pt x="5716823" y="6463843"/>
                  <a:pt x="5716801" y="6462964"/>
                </a:cubicBezTo>
                <a:lnTo>
                  <a:pt x="5716801" y="6304931"/>
                </a:lnTo>
                <a:cubicBezTo>
                  <a:pt x="5716784" y="6304041"/>
                  <a:pt x="5716066" y="6303324"/>
                  <a:pt x="5715175" y="6303305"/>
                </a:cubicBezTo>
                <a:lnTo>
                  <a:pt x="5672123" y="6303305"/>
                </a:lnTo>
                <a:cubicBezTo>
                  <a:pt x="5671240" y="6303341"/>
                  <a:pt x="5670533" y="6304049"/>
                  <a:pt x="5670497" y="6304931"/>
                </a:cubicBezTo>
                <a:lnTo>
                  <a:pt x="5670497" y="6321897"/>
                </a:lnTo>
                <a:cubicBezTo>
                  <a:pt x="5670416" y="6321969"/>
                  <a:pt x="5670296" y="6321969"/>
                  <a:pt x="5670215" y="6321897"/>
                </a:cubicBezTo>
                <a:cubicBezTo>
                  <a:pt x="5662121" y="6309066"/>
                  <a:pt x="5642680" y="6300159"/>
                  <a:pt x="5622956" y="6300159"/>
                </a:cubicBezTo>
                <a:close/>
                <a:moveTo>
                  <a:pt x="5336369" y="6300018"/>
                </a:moveTo>
                <a:cubicBezTo>
                  <a:pt x="5291430" y="6301862"/>
                  <a:pt x="5255928" y="6338798"/>
                  <a:pt x="5255864" y="6383775"/>
                </a:cubicBezTo>
                <a:cubicBezTo>
                  <a:pt x="5255797" y="6430138"/>
                  <a:pt x="5293327" y="6467777"/>
                  <a:pt x="5339692" y="6467843"/>
                </a:cubicBezTo>
                <a:cubicBezTo>
                  <a:pt x="5372281" y="6467843"/>
                  <a:pt x="5398932" y="6455931"/>
                  <a:pt x="5411162" y="6435395"/>
                </a:cubicBezTo>
                <a:cubicBezTo>
                  <a:pt x="5411597" y="6434631"/>
                  <a:pt x="5411346" y="6433661"/>
                  <a:pt x="5410596" y="6433204"/>
                </a:cubicBezTo>
                <a:lnTo>
                  <a:pt x="5377194" y="6412844"/>
                </a:lnTo>
                <a:cubicBezTo>
                  <a:pt x="5376430" y="6412399"/>
                  <a:pt x="5375451" y="6412632"/>
                  <a:pt x="5374967" y="6413374"/>
                </a:cubicBezTo>
                <a:cubicBezTo>
                  <a:pt x="5368923" y="6422458"/>
                  <a:pt x="5354430" y="6428432"/>
                  <a:pt x="5340646" y="6428432"/>
                </a:cubicBezTo>
                <a:cubicBezTo>
                  <a:pt x="5318731" y="6428432"/>
                  <a:pt x="5303639" y="6417015"/>
                  <a:pt x="5299326" y="6395171"/>
                </a:cubicBezTo>
                <a:cubicBezTo>
                  <a:pt x="5299326" y="6395054"/>
                  <a:pt x="5299421" y="6394959"/>
                  <a:pt x="5299538" y="6394959"/>
                </a:cubicBezTo>
                <a:lnTo>
                  <a:pt x="5414519" y="6394959"/>
                </a:lnTo>
                <a:cubicBezTo>
                  <a:pt x="5414930" y="6394959"/>
                  <a:pt x="5415262" y="6394627"/>
                  <a:pt x="5415262" y="6394216"/>
                </a:cubicBezTo>
                <a:cubicBezTo>
                  <a:pt x="5416103" y="6388470"/>
                  <a:pt x="5416506" y="6382669"/>
                  <a:pt x="5416463" y="6376861"/>
                </a:cubicBezTo>
                <a:cubicBezTo>
                  <a:pt x="5416463" y="6375589"/>
                  <a:pt x="5416463" y="6374316"/>
                  <a:pt x="5416463" y="6373044"/>
                </a:cubicBezTo>
                <a:cubicBezTo>
                  <a:pt x="5414498" y="6330767"/>
                  <a:pt x="5378646" y="6298080"/>
                  <a:pt x="5336369" y="6300018"/>
                </a:cubicBezTo>
                <a:close/>
                <a:moveTo>
                  <a:pt x="5525825" y="6300017"/>
                </a:moveTo>
                <a:cubicBezTo>
                  <a:pt x="5510280" y="6300582"/>
                  <a:pt x="5495976" y="6308645"/>
                  <a:pt x="5487440" y="6321649"/>
                </a:cubicBezTo>
                <a:lnTo>
                  <a:pt x="5487086" y="6321649"/>
                </a:lnTo>
                <a:lnTo>
                  <a:pt x="5487086" y="6304966"/>
                </a:lnTo>
                <a:cubicBezTo>
                  <a:pt x="5487086" y="6304048"/>
                  <a:pt x="5486343" y="6303305"/>
                  <a:pt x="5485425" y="6303305"/>
                </a:cubicBezTo>
                <a:lnTo>
                  <a:pt x="5442514" y="6303305"/>
                </a:lnTo>
                <a:cubicBezTo>
                  <a:pt x="5441596" y="6303305"/>
                  <a:pt x="5440853" y="6304048"/>
                  <a:pt x="5440853" y="6304966"/>
                </a:cubicBezTo>
                <a:lnTo>
                  <a:pt x="5440853" y="6463176"/>
                </a:lnTo>
                <a:cubicBezTo>
                  <a:pt x="5440870" y="6464079"/>
                  <a:pt x="5441609" y="6464802"/>
                  <a:pt x="5442514" y="6464802"/>
                </a:cubicBezTo>
                <a:lnTo>
                  <a:pt x="5485602" y="6464802"/>
                </a:lnTo>
                <a:cubicBezTo>
                  <a:pt x="5486507" y="6464802"/>
                  <a:pt x="5487245" y="6464079"/>
                  <a:pt x="5487263" y="6463176"/>
                </a:cubicBezTo>
                <a:lnTo>
                  <a:pt x="5487263" y="6381879"/>
                </a:lnTo>
                <a:cubicBezTo>
                  <a:pt x="5487058" y="6365078"/>
                  <a:pt x="5497577" y="6350012"/>
                  <a:pt x="5513419" y="6344412"/>
                </a:cubicBezTo>
                <a:cubicBezTo>
                  <a:pt x="5516303" y="6343385"/>
                  <a:pt x="5519336" y="6342824"/>
                  <a:pt x="5522397" y="6342751"/>
                </a:cubicBezTo>
                <a:cubicBezTo>
                  <a:pt x="5529102" y="6342814"/>
                  <a:pt x="5535758" y="6343922"/>
                  <a:pt x="5542120" y="6346038"/>
                </a:cubicBezTo>
                <a:cubicBezTo>
                  <a:pt x="5542124" y="6346038"/>
                  <a:pt x="5542124" y="6346038"/>
                  <a:pt x="5542127" y="6346039"/>
                </a:cubicBezTo>
                <a:cubicBezTo>
                  <a:pt x="5542573" y="6346076"/>
                  <a:pt x="5542965" y="6345743"/>
                  <a:pt x="5543003" y="6345296"/>
                </a:cubicBezTo>
                <a:lnTo>
                  <a:pt x="5545514" y="6303588"/>
                </a:lnTo>
                <a:cubicBezTo>
                  <a:pt x="5545549" y="6303226"/>
                  <a:pt x="5545330" y="6302888"/>
                  <a:pt x="5544983" y="6302774"/>
                </a:cubicBezTo>
                <a:cubicBezTo>
                  <a:pt x="5538812" y="6300732"/>
                  <a:pt x="5532326" y="6299799"/>
                  <a:pt x="5525825" y="6300017"/>
                </a:cubicBezTo>
                <a:close/>
                <a:moveTo>
                  <a:pt x="5165221" y="6299911"/>
                </a:moveTo>
                <a:cubicBezTo>
                  <a:pt x="5147976" y="6299556"/>
                  <a:pt x="5131660" y="6307695"/>
                  <a:pt x="5121568" y="6321685"/>
                </a:cubicBezTo>
                <a:lnTo>
                  <a:pt x="5121215" y="6321685"/>
                </a:lnTo>
                <a:lnTo>
                  <a:pt x="5121215" y="6304931"/>
                </a:lnTo>
                <a:cubicBezTo>
                  <a:pt x="5121197" y="6304027"/>
                  <a:pt x="5120459" y="6303304"/>
                  <a:pt x="5119554" y="6303305"/>
                </a:cubicBezTo>
                <a:lnTo>
                  <a:pt x="5076537" y="6303305"/>
                </a:lnTo>
                <a:cubicBezTo>
                  <a:pt x="5075632" y="6303304"/>
                  <a:pt x="5074893" y="6304027"/>
                  <a:pt x="5074876" y="6304931"/>
                </a:cubicBezTo>
                <a:lnTo>
                  <a:pt x="5074876" y="6463000"/>
                </a:lnTo>
                <a:cubicBezTo>
                  <a:pt x="5074915" y="6463889"/>
                  <a:pt x="5075646" y="6464590"/>
                  <a:pt x="5076537" y="6464590"/>
                </a:cubicBezTo>
                <a:lnTo>
                  <a:pt x="5119519" y="6464590"/>
                </a:lnTo>
                <a:cubicBezTo>
                  <a:pt x="5120409" y="6464571"/>
                  <a:pt x="5121127" y="6463853"/>
                  <a:pt x="5121145" y="6462964"/>
                </a:cubicBezTo>
                <a:lnTo>
                  <a:pt x="5121145" y="6378663"/>
                </a:lnTo>
                <a:cubicBezTo>
                  <a:pt x="5120968" y="6361230"/>
                  <a:pt x="5134559" y="6346753"/>
                  <a:pt x="5151966" y="6345826"/>
                </a:cubicBezTo>
                <a:lnTo>
                  <a:pt x="5153415" y="6345826"/>
                </a:lnTo>
                <a:cubicBezTo>
                  <a:pt x="5172467" y="6345826"/>
                  <a:pt x="5184627" y="6358834"/>
                  <a:pt x="5184627" y="6381172"/>
                </a:cubicBezTo>
                <a:lnTo>
                  <a:pt x="5184627" y="6462964"/>
                </a:lnTo>
                <a:cubicBezTo>
                  <a:pt x="5184644" y="6463853"/>
                  <a:pt x="5185362" y="6464571"/>
                  <a:pt x="5186253" y="6464590"/>
                </a:cubicBezTo>
                <a:lnTo>
                  <a:pt x="5229304" y="6464590"/>
                </a:lnTo>
                <a:cubicBezTo>
                  <a:pt x="5230195" y="6464571"/>
                  <a:pt x="5230913" y="6463853"/>
                  <a:pt x="5230930" y="6462964"/>
                </a:cubicBezTo>
                <a:lnTo>
                  <a:pt x="5230930" y="6373290"/>
                </a:lnTo>
                <a:cubicBezTo>
                  <a:pt x="5230930" y="6327941"/>
                  <a:pt x="5205976" y="6300018"/>
                  <a:pt x="5165221" y="6299911"/>
                </a:cubicBezTo>
                <a:close/>
                <a:moveTo>
                  <a:pt x="4809585" y="6298480"/>
                </a:moveTo>
                <a:cubicBezTo>
                  <a:pt x="4757277" y="6298480"/>
                  <a:pt x="4714874" y="6340884"/>
                  <a:pt x="4714874" y="6393191"/>
                </a:cubicBezTo>
                <a:lnTo>
                  <a:pt x="4714874" y="6462964"/>
                </a:lnTo>
                <a:cubicBezTo>
                  <a:pt x="4714873" y="6463855"/>
                  <a:pt x="4715574" y="6464587"/>
                  <a:pt x="4716465" y="6464625"/>
                </a:cubicBezTo>
                <a:cubicBezTo>
                  <a:pt x="4716835" y="6464623"/>
                  <a:pt x="4717196" y="6464499"/>
                  <a:pt x="4717489" y="6464272"/>
                </a:cubicBezTo>
                <a:lnTo>
                  <a:pt x="4760824" y="6432072"/>
                </a:lnTo>
                <a:cubicBezTo>
                  <a:pt x="4761249" y="6431771"/>
                  <a:pt x="4761499" y="6431283"/>
                  <a:pt x="4761496" y="6430764"/>
                </a:cubicBezTo>
                <a:lnTo>
                  <a:pt x="4761496" y="6393191"/>
                </a:lnTo>
                <a:cubicBezTo>
                  <a:pt x="4762217" y="6366613"/>
                  <a:pt x="4784346" y="6345650"/>
                  <a:pt x="4810925" y="6346371"/>
                </a:cubicBezTo>
                <a:cubicBezTo>
                  <a:pt x="4836490" y="6347064"/>
                  <a:pt x="4857052" y="6367625"/>
                  <a:pt x="4857744" y="6393191"/>
                </a:cubicBezTo>
                <a:lnTo>
                  <a:pt x="4857744" y="6462964"/>
                </a:lnTo>
                <a:cubicBezTo>
                  <a:pt x="4857744" y="6463882"/>
                  <a:pt x="4858488" y="6464625"/>
                  <a:pt x="4859406" y="6464625"/>
                </a:cubicBezTo>
                <a:lnTo>
                  <a:pt x="4902669" y="6464625"/>
                </a:lnTo>
                <a:cubicBezTo>
                  <a:pt x="4903559" y="6464607"/>
                  <a:pt x="4904277" y="6463889"/>
                  <a:pt x="4904295" y="6462999"/>
                </a:cubicBezTo>
                <a:lnTo>
                  <a:pt x="4904295" y="6393191"/>
                </a:lnTo>
                <a:cubicBezTo>
                  <a:pt x="4904295" y="6340884"/>
                  <a:pt x="4861892" y="6298480"/>
                  <a:pt x="4809585" y="6298480"/>
                </a:cubicBezTo>
                <a:close/>
                <a:moveTo>
                  <a:pt x="5019984" y="6225119"/>
                </a:moveTo>
                <a:cubicBezTo>
                  <a:pt x="5004370" y="6225316"/>
                  <a:pt x="4991871" y="6238131"/>
                  <a:pt x="4992065" y="6253745"/>
                </a:cubicBezTo>
                <a:cubicBezTo>
                  <a:pt x="4992258" y="6269361"/>
                  <a:pt x="5005075" y="6281863"/>
                  <a:pt x="5020691" y="6281669"/>
                </a:cubicBezTo>
                <a:cubicBezTo>
                  <a:pt x="5036306" y="6281474"/>
                  <a:pt x="5048808" y="6268658"/>
                  <a:pt x="5048614" y="6253042"/>
                </a:cubicBezTo>
                <a:cubicBezTo>
                  <a:pt x="5048421" y="6237564"/>
                  <a:pt x="5035817" y="6225118"/>
                  <a:pt x="5020337" y="6225119"/>
                </a:cubicBezTo>
                <a:close/>
                <a:moveTo>
                  <a:pt x="4809602" y="6174256"/>
                </a:moveTo>
                <a:cubicBezTo>
                  <a:pt x="4825347" y="6174295"/>
                  <a:pt x="4838091" y="6187070"/>
                  <a:pt x="4838091" y="6202816"/>
                </a:cubicBezTo>
                <a:cubicBezTo>
                  <a:pt x="4838072" y="6218570"/>
                  <a:pt x="4825285" y="6231325"/>
                  <a:pt x="4809532" y="6231305"/>
                </a:cubicBezTo>
                <a:cubicBezTo>
                  <a:pt x="4793778" y="6231286"/>
                  <a:pt x="4781023" y="6218499"/>
                  <a:pt x="4781042" y="6202745"/>
                </a:cubicBezTo>
                <a:cubicBezTo>
                  <a:pt x="4781062" y="6186992"/>
                  <a:pt x="4793848" y="6174237"/>
                  <a:pt x="4809602" y="6174256"/>
                </a:cubicBezTo>
                <a:close/>
                <a:moveTo>
                  <a:pt x="4809319" y="6127705"/>
                </a:moveTo>
                <a:cubicBezTo>
                  <a:pt x="4767856" y="6127784"/>
                  <a:pt x="4734307" y="6161459"/>
                  <a:pt x="4734385" y="6202922"/>
                </a:cubicBezTo>
                <a:cubicBezTo>
                  <a:pt x="4734463" y="6244385"/>
                  <a:pt x="4768139" y="6277934"/>
                  <a:pt x="4809602" y="6277856"/>
                </a:cubicBezTo>
                <a:cubicBezTo>
                  <a:pt x="4851002" y="6277759"/>
                  <a:pt x="4884517" y="6244180"/>
                  <a:pt x="4884536" y="6202780"/>
                </a:cubicBezTo>
                <a:cubicBezTo>
                  <a:pt x="4884536" y="6202734"/>
                  <a:pt x="4884536" y="6202686"/>
                  <a:pt x="4884536" y="6202639"/>
                </a:cubicBezTo>
                <a:cubicBezTo>
                  <a:pt x="4884458" y="6161177"/>
                  <a:pt x="4850782" y="6127628"/>
                  <a:pt x="4809319" y="6127705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3A46AD-E9B6-F2D7-8DD8-A66C69C6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96720"/>
            <a:ext cx="4947581" cy="81228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8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FD04B5B-A596-63B0-ADC6-2C0CBAD9C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5842" y="1824038"/>
            <a:ext cx="43349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6E1CD48-208C-4EF8-2339-3EBFECE3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1" y="696720"/>
            <a:ext cx="4334933" cy="81228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2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DB5CF33-7215-933E-28C6-EDD7AE65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C7A90B-4507-0B66-BC36-7AA7E6DC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FEFBA01-32A4-BF81-AD17-53245BDA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16D9DB-BD3C-62DC-CF61-9FE155C5C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824038"/>
            <a:ext cx="7835900" cy="36512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664C826C-1492-3122-D83E-2061700789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6780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03C7446D-025A-295A-DA5D-F4C7A8EC1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2" name="Platshållare för text 20">
            <a:extLst>
              <a:ext uri="{FF2B5EF4-FFF2-40B4-BE49-F238E27FC236}">
                <a16:creationId xmlns:a16="http://schemas.microsoft.com/office/drawing/2014/main" id="{08E77F81-9859-77EA-DFA3-16987CE241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BD774599-56BE-4B80-6029-499E749254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64255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4" name="Platshållare för text 20">
            <a:extLst>
              <a:ext uri="{FF2B5EF4-FFF2-40B4-BE49-F238E27FC236}">
                <a16:creationId xmlns:a16="http://schemas.microsoft.com/office/drawing/2014/main" id="{30241731-F5B8-1695-4913-8B42D423B9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1875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5" name="Platshållare för text 20">
            <a:extLst>
              <a:ext uri="{FF2B5EF4-FFF2-40B4-BE49-F238E27FC236}">
                <a16:creationId xmlns:a16="http://schemas.microsoft.com/office/drawing/2014/main" id="{A0DFB222-9F5E-886C-561B-915888CCE3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75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BD077C96-3891-F138-EFC2-824CABFD04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59830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1" name="Platshållare för text 20">
            <a:extLst>
              <a:ext uri="{FF2B5EF4-FFF2-40B4-BE49-F238E27FC236}">
                <a16:creationId xmlns:a16="http://schemas.microsoft.com/office/drawing/2014/main" id="{81E1D503-7C0E-2A00-CB71-1E074D37FF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7450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2" name="Platshållare för text 20">
            <a:extLst>
              <a:ext uri="{FF2B5EF4-FFF2-40B4-BE49-F238E27FC236}">
                <a16:creationId xmlns:a16="http://schemas.microsoft.com/office/drawing/2014/main" id="{980FB875-5716-A43F-3401-2B1306DB93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7450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DA29BD36-494B-3AEB-42B8-DAFD1BA008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39530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4" name="Platshållare för text 20">
            <a:extLst>
              <a:ext uri="{FF2B5EF4-FFF2-40B4-BE49-F238E27FC236}">
                <a16:creationId xmlns:a16="http://schemas.microsoft.com/office/drawing/2014/main" id="{288D22EA-0E20-C913-163A-DC3069D0CB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7150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5" name="Platshållare för text 20">
            <a:extLst>
              <a:ext uri="{FF2B5EF4-FFF2-40B4-BE49-F238E27FC236}">
                <a16:creationId xmlns:a16="http://schemas.microsoft.com/office/drawing/2014/main" id="{E004FE53-2515-9DFC-829C-8511A0848C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7150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923B10-4408-0A91-E0BA-33E8F590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7774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5DDFB6F3-EB80-63EF-1AB5-BE477AEE07DA}"/>
              </a:ext>
            </a:extLst>
          </p:cNvPr>
          <p:cNvSpPr/>
          <p:nvPr userDrawn="1"/>
        </p:nvSpPr>
        <p:spPr>
          <a:xfrm>
            <a:off x="914400" y="1046163"/>
            <a:ext cx="10364029" cy="4782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A898536-9503-A197-9A3B-3F47D446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2E1C367-A0E9-2318-4478-692D532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AD7875-44C2-86D0-5562-C20E2198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118A7892-7A63-C037-6804-335CC7506A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46300" y="1854200"/>
            <a:ext cx="8064500" cy="29718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79073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bak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22662616-8E36-ED5F-0DB1-19F584763B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11729171 w 12191999"/>
              <a:gd name="connsiteY0" fmla="*/ 6343741 h 6857999"/>
              <a:gd name="connsiteX1" fmla="*/ 11766496 w 12191999"/>
              <a:gd name="connsiteY1" fmla="*/ 6364242 h 6857999"/>
              <a:gd name="connsiteX2" fmla="*/ 11766496 w 12191999"/>
              <a:gd name="connsiteY2" fmla="*/ 6364701 h 6857999"/>
              <a:gd name="connsiteX3" fmla="*/ 11766496 w 12191999"/>
              <a:gd name="connsiteY3" fmla="*/ 6403582 h 6857999"/>
              <a:gd name="connsiteX4" fmla="*/ 11766496 w 12191999"/>
              <a:gd name="connsiteY4" fmla="*/ 6404077 h 6857999"/>
              <a:gd name="connsiteX5" fmla="*/ 11729171 w 12191999"/>
              <a:gd name="connsiteY5" fmla="*/ 6423907 h 6857999"/>
              <a:gd name="connsiteX6" fmla="*/ 11689088 w 12191999"/>
              <a:gd name="connsiteY6" fmla="*/ 6383824 h 6857999"/>
              <a:gd name="connsiteX7" fmla="*/ 11729171 w 12191999"/>
              <a:gd name="connsiteY7" fmla="*/ 6343741 h 6857999"/>
              <a:gd name="connsiteX8" fmla="*/ 11432403 w 12191999"/>
              <a:gd name="connsiteY8" fmla="*/ 6337521 h 6857999"/>
              <a:gd name="connsiteX9" fmla="*/ 11466194 w 12191999"/>
              <a:gd name="connsiteY9" fmla="*/ 6365197 h 6857999"/>
              <a:gd name="connsiteX10" fmla="*/ 11465983 w 12191999"/>
              <a:gd name="connsiteY10" fmla="*/ 6365409 h 6857999"/>
              <a:gd name="connsiteX11" fmla="*/ 11465841 w 12191999"/>
              <a:gd name="connsiteY11" fmla="*/ 6365445 h 6857999"/>
              <a:gd name="connsiteX12" fmla="*/ 11395997 w 12191999"/>
              <a:gd name="connsiteY12" fmla="*/ 6365445 h 6857999"/>
              <a:gd name="connsiteX13" fmla="*/ 11395997 w 12191999"/>
              <a:gd name="connsiteY13" fmla="*/ 6365162 h 6857999"/>
              <a:gd name="connsiteX14" fmla="*/ 11432403 w 12191999"/>
              <a:gd name="connsiteY14" fmla="*/ 6337521 h 6857999"/>
              <a:gd name="connsiteX15" fmla="*/ 11093361 w 12191999"/>
              <a:gd name="connsiteY15" fmla="*/ 6303305 h 6857999"/>
              <a:gd name="connsiteX16" fmla="*/ 11093361 w 12191999"/>
              <a:gd name="connsiteY16" fmla="*/ 6464590 h 6857999"/>
              <a:gd name="connsiteX17" fmla="*/ 11094987 w 12191999"/>
              <a:gd name="connsiteY17" fmla="*/ 6464590 h 6857999"/>
              <a:gd name="connsiteX18" fmla="*/ 11138039 w 12191999"/>
              <a:gd name="connsiteY18" fmla="*/ 6464590 h 6857999"/>
              <a:gd name="connsiteX19" fmla="*/ 11139665 w 12191999"/>
              <a:gd name="connsiteY19" fmla="*/ 6464590 h 6857999"/>
              <a:gd name="connsiteX20" fmla="*/ 11139665 w 12191999"/>
              <a:gd name="connsiteY20" fmla="*/ 6303305 h 6857999"/>
              <a:gd name="connsiteX21" fmla="*/ 11138039 w 12191999"/>
              <a:gd name="connsiteY21" fmla="*/ 6303305 h 6857999"/>
              <a:gd name="connsiteX22" fmla="*/ 11094987 w 12191999"/>
              <a:gd name="connsiteY22" fmla="*/ 6303305 h 6857999"/>
              <a:gd name="connsiteX23" fmla="*/ 11093361 w 12191999"/>
              <a:gd name="connsiteY23" fmla="*/ 6303305 h 6857999"/>
              <a:gd name="connsiteX24" fmla="*/ 11718955 w 12191999"/>
              <a:gd name="connsiteY24" fmla="*/ 6300159 h 6857999"/>
              <a:gd name="connsiteX25" fmla="*/ 11643739 w 12191999"/>
              <a:gd name="connsiteY25" fmla="*/ 6383930 h 6857999"/>
              <a:gd name="connsiteX26" fmla="*/ 11718955 w 12191999"/>
              <a:gd name="connsiteY26" fmla="*/ 6468019 h 6857999"/>
              <a:gd name="connsiteX27" fmla="*/ 11766214 w 12191999"/>
              <a:gd name="connsiteY27" fmla="*/ 6446280 h 6857999"/>
              <a:gd name="connsiteX28" fmla="*/ 11766496 w 12191999"/>
              <a:gd name="connsiteY28" fmla="*/ 6446280 h 6857999"/>
              <a:gd name="connsiteX29" fmla="*/ 11766496 w 12191999"/>
              <a:gd name="connsiteY29" fmla="*/ 6462964 h 6857999"/>
              <a:gd name="connsiteX30" fmla="*/ 11768122 w 12191999"/>
              <a:gd name="connsiteY30" fmla="*/ 6464590 h 6857999"/>
              <a:gd name="connsiteX31" fmla="*/ 11811245 w 12191999"/>
              <a:gd name="connsiteY31" fmla="*/ 6464590 h 6857999"/>
              <a:gd name="connsiteX32" fmla="*/ 11812800 w 12191999"/>
              <a:gd name="connsiteY32" fmla="*/ 6462964 h 6857999"/>
              <a:gd name="connsiteX33" fmla="*/ 11812800 w 12191999"/>
              <a:gd name="connsiteY33" fmla="*/ 6304931 h 6857999"/>
              <a:gd name="connsiteX34" fmla="*/ 11811174 w 12191999"/>
              <a:gd name="connsiteY34" fmla="*/ 6303305 h 6857999"/>
              <a:gd name="connsiteX35" fmla="*/ 11768122 w 12191999"/>
              <a:gd name="connsiteY35" fmla="*/ 6303305 h 6857999"/>
              <a:gd name="connsiteX36" fmla="*/ 11766496 w 12191999"/>
              <a:gd name="connsiteY36" fmla="*/ 6304931 h 6857999"/>
              <a:gd name="connsiteX37" fmla="*/ 11766496 w 12191999"/>
              <a:gd name="connsiteY37" fmla="*/ 6321897 h 6857999"/>
              <a:gd name="connsiteX38" fmla="*/ 11766214 w 12191999"/>
              <a:gd name="connsiteY38" fmla="*/ 6321897 h 6857999"/>
              <a:gd name="connsiteX39" fmla="*/ 11718955 w 12191999"/>
              <a:gd name="connsiteY39" fmla="*/ 6300159 h 6857999"/>
              <a:gd name="connsiteX40" fmla="*/ 11432368 w 12191999"/>
              <a:gd name="connsiteY40" fmla="*/ 6300018 h 6857999"/>
              <a:gd name="connsiteX41" fmla="*/ 11351863 w 12191999"/>
              <a:gd name="connsiteY41" fmla="*/ 6383775 h 6857999"/>
              <a:gd name="connsiteX42" fmla="*/ 11435691 w 12191999"/>
              <a:gd name="connsiteY42" fmla="*/ 6467843 h 6857999"/>
              <a:gd name="connsiteX43" fmla="*/ 11507161 w 12191999"/>
              <a:gd name="connsiteY43" fmla="*/ 6435395 h 6857999"/>
              <a:gd name="connsiteX44" fmla="*/ 11506595 w 12191999"/>
              <a:gd name="connsiteY44" fmla="*/ 6433204 h 6857999"/>
              <a:gd name="connsiteX45" fmla="*/ 11473193 w 12191999"/>
              <a:gd name="connsiteY45" fmla="*/ 6412844 h 6857999"/>
              <a:gd name="connsiteX46" fmla="*/ 11470966 w 12191999"/>
              <a:gd name="connsiteY46" fmla="*/ 6413374 h 6857999"/>
              <a:gd name="connsiteX47" fmla="*/ 11436645 w 12191999"/>
              <a:gd name="connsiteY47" fmla="*/ 6428432 h 6857999"/>
              <a:gd name="connsiteX48" fmla="*/ 11395325 w 12191999"/>
              <a:gd name="connsiteY48" fmla="*/ 6395171 h 6857999"/>
              <a:gd name="connsiteX49" fmla="*/ 11395537 w 12191999"/>
              <a:gd name="connsiteY49" fmla="*/ 6394959 h 6857999"/>
              <a:gd name="connsiteX50" fmla="*/ 11510518 w 12191999"/>
              <a:gd name="connsiteY50" fmla="*/ 6394959 h 6857999"/>
              <a:gd name="connsiteX51" fmla="*/ 11511261 w 12191999"/>
              <a:gd name="connsiteY51" fmla="*/ 6394216 h 6857999"/>
              <a:gd name="connsiteX52" fmla="*/ 11512462 w 12191999"/>
              <a:gd name="connsiteY52" fmla="*/ 6376861 h 6857999"/>
              <a:gd name="connsiteX53" fmla="*/ 11512462 w 12191999"/>
              <a:gd name="connsiteY53" fmla="*/ 6373044 h 6857999"/>
              <a:gd name="connsiteX54" fmla="*/ 11432368 w 12191999"/>
              <a:gd name="connsiteY54" fmla="*/ 6300018 h 6857999"/>
              <a:gd name="connsiteX55" fmla="*/ 11621824 w 12191999"/>
              <a:gd name="connsiteY55" fmla="*/ 6300017 h 6857999"/>
              <a:gd name="connsiteX56" fmla="*/ 11583439 w 12191999"/>
              <a:gd name="connsiteY56" fmla="*/ 6321649 h 6857999"/>
              <a:gd name="connsiteX57" fmla="*/ 11583085 w 12191999"/>
              <a:gd name="connsiteY57" fmla="*/ 6321649 h 6857999"/>
              <a:gd name="connsiteX58" fmla="*/ 11583085 w 12191999"/>
              <a:gd name="connsiteY58" fmla="*/ 6304966 h 6857999"/>
              <a:gd name="connsiteX59" fmla="*/ 11581424 w 12191999"/>
              <a:gd name="connsiteY59" fmla="*/ 6303305 h 6857999"/>
              <a:gd name="connsiteX60" fmla="*/ 11538513 w 12191999"/>
              <a:gd name="connsiteY60" fmla="*/ 6303305 h 6857999"/>
              <a:gd name="connsiteX61" fmla="*/ 11536852 w 12191999"/>
              <a:gd name="connsiteY61" fmla="*/ 6304966 h 6857999"/>
              <a:gd name="connsiteX62" fmla="*/ 11536852 w 12191999"/>
              <a:gd name="connsiteY62" fmla="*/ 6463176 h 6857999"/>
              <a:gd name="connsiteX63" fmla="*/ 11538513 w 12191999"/>
              <a:gd name="connsiteY63" fmla="*/ 6464802 h 6857999"/>
              <a:gd name="connsiteX64" fmla="*/ 11581601 w 12191999"/>
              <a:gd name="connsiteY64" fmla="*/ 6464802 h 6857999"/>
              <a:gd name="connsiteX65" fmla="*/ 11583262 w 12191999"/>
              <a:gd name="connsiteY65" fmla="*/ 6463176 h 6857999"/>
              <a:gd name="connsiteX66" fmla="*/ 11583262 w 12191999"/>
              <a:gd name="connsiteY66" fmla="*/ 6381879 h 6857999"/>
              <a:gd name="connsiteX67" fmla="*/ 11609418 w 12191999"/>
              <a:gd name="connsiteY67" fmla="*/ 6344412 h 6857999"/>
              <a:gd name="connsiteX68" fmla="*/ 11618396 w 12191999"/>
              <a:gd name="connsiteY68" fmla="*/ 6342751 h 6857999"/>
              <a:gd name="connsiteX69" fmla="*/ 11638119 w 12191999"/>
              <a:gd name="connsiteY69" fmla="*/ 6346038 h 6857999"/>
              <a:gd name="connsiteX70" fmla="*/ 11638126 w 12191999"/>
              <a:gd name="connsiteY70" fmla="*/ 6346039 h 6857999"/>
              <a:gd name="connsiteX71" fmla="*/ 11639002 w 12191999"/>
              <a:gd name="connsiteY71" fmla="*/ 6345296 h 6857999"/>
              <a:gd name="connsiteX72" fmla="*/ 11641513 w 12191999"/>
              <a:gd name="connsiteY72" fmla="*/ 6303588 h 6857999"/>
              <a:gd name="connsiteX73" fmla="*/ 11640982 w 12191999"/>
              <a:gd name="connsiteY73" fmla="*/ 6302774 h 6857999"/>
              <a:gd name="connsiteX74" fmla="*/ 11621824 w 12191999"/>
              <a:gd name="connsiteY74" fmla="*/ 6300017 h 6857999"/>
              <a:gd name="connsiteX75" fmla="*/ 11261220 w 12191999"/>
              <a:gd name="connsiteY75" fmla="*/ 6299911 h 6857999"/>
              <a:gd name="connsiteX76" fmla="*/ 11217567 w 12191999"/>
              <a:gd name="connsiteY76" fmla="*/ 6321685 h 6857999"/>
              <a:gd name="connsiteX77" fmla="*/ 11217214 w 12191999"/>
              <a:gd name="connsiteY77" fmla="*/ 6321685 h 6857999"/>
              <a:gd name="connsiteX78" fmla="*/ 11217214 w 12191999"/>
              <a:gd name="connsiteY78" fmla="*/ 6304931 h 6857999"/>
              <a:gd name="connsiteX79" fmla="*/ 11215553 w 12191999"/>
              <a:gd name="connsiteY79" fmla="*/ 6303305 h 6857999"/>
              <a:gd name="connsiteX80" fmla="*/ 11172536 w 12191999"/>
              <a:gd name="connsiteY80" fmla="*/ 6303305 h 6857999"/>
              <a:gd name="connsiteX81" fmla="*/ 11170875 w 12191999"/>
              <a:gd name="connsiteY81" fmla="*/ 6304931 h 6857999"/>
              <a:gd name="connsiteX82" fmla="*/ 11170875 w 12191999"/>
              <a:gd name="connsiteY82" fmla="*/ 6463000 h 6857999"/>
              <a:gd name="connsiteX83" fmla="*/ 11172536 w 12191999"/>
              <a:gd name="connsiteY83" fmla="*/ 6464590 h 6857999"/>
              <a:gd name="connsiteX84" fmla="*/ 11215518 w 12191999"/>
              <a:gd name="connsiteY84" fmla="*/ 6464590 h 6857999"/>
              <a:gd name="connsiteX85" fmla="*/ 11217144 w 12191999"/>
              <a:gd name="connsiteY85" fmla="*/ 6462964 h 6857999"/>
              <a:gd name="connsiteX86" fmla="*/ 11217144 w 12191999"/>
              <a:gd name="connsiteY86" fmla="*/ 6378663 h 6857999"/>
              <a:gd name="connsiteX87" fmla="*/ 11247965 w 12191999"/>
              <a:gd name="connsiteY87" fmla="*/ 6345826 h 6857999"/>
              <a:gd name="connsiteX88" fmla="*/ 11249414 w 12191999"/>
              <a:gd name="connsiteY88" fmla="*/ 6345826 h 6857999"/>
              <a:gd name="connsiteX89" fmla="*/ 11280626 w 12191999"/>
              <a:gd name="connsiteY89" fmla="*/ 6381172 h 6857999"/>
              <a:gd name="connsiteX90" fmla="*/ 11280626 w 12191999"/>
              <a:gd name="connsiteY90" fmla="*/ 6462964 h 6857999"/>
              <a:gd name="connsiteX91" fmla="*/ 11282252 w 12191999"/>
              <a:gd name="connsiteY91" fmla="*/ 6464590 h 6857999"/>
              <a:gd name="connsiteX92" fmla="*/ 11325303 w 12191999"/>
              <a:gd name="connsiteY92" fmla="*/ 6464590 h 6857999"/>
              <a:gd name="connsiteX93" fmla="*/ 11326929 w 12191999"/>
              <a:gd name="connsiteY93" fmla="*/ 6462964 h 6857999"/>
              <a:gd name="connsiteX94" fmla="*/ 11326929 w 12191999"/>
              <a:gd name="connsiteY94" fmla="*/ 6373290 h 6857999"/>
              <a:gd name="connsiteX95" fmla="*/ 11261220 w 12191999"/>
              <a:gd name="connsiteY95" fmla="*/ 6299911 h 6857999"/>
              <a:gd name="connsiteX96" fmla="*/ 10905584 w 12191999"/>
              <a:gd name="connsiteY96" fmla="*/ 6298480 h 6857999"/>
              <a:gd name="connsiteX97" fmla="*/ 10810873 w 12191999"/>
              <a:gd name="connsiteY97" fmla="*/ 6393191 h 6857999"/>
              <a:gd name="connsiteX98" fmla="*/ 10810873 w 12191999"/>
              <a:gd name="connsiteY98" fmla="*/ 6462964 h 6857999"/>
              <a:gd name="connsiteX99" fmla="*/ 10812464 w 12191999"/>
              <a:gd name="connsiteY99" fmla="*/ 6464625 h 6857999"/>
              <a:gd name="connsiteX100" fmla="*/ 10813488 w 12191999"/>
              <a:gd name="connsiteY100" fmla="*/ 6464272 h 6857999"/>
              <a:gd name="connsiteX101" fmla="*/ 10856823 w 12191999"/>
              <a:gd name="connsiteY101" fmla="*/ 6432072 h 6857999"/>
              <a:gd name="connsiteX102" fmla="*/ 10857495 w 12191999"/>
              <a:gd name="connsiteY102" fmla="*/ 6430764 h 6857999"/>
              <a:gd name="connsiteX103" fmla="*/ 10857495 w 12191999"/>
              <a:gd name="connsiteY103" fmla="*/ 6393191 h 6857999"/>
              <a:gd name="connsiteX104" fmla="*/ 10906924 w 12191999"/>
              <a:gd name="connsiteY104" fmla="*/ 6346371 h 6857999"/>
              <a:gd name="connsiteX105" fmla="*/ 10953743 w 12191999"/>
              <a:gd name="connsiteY105" fmla="*/ 6393191 h 6857999"/>
              <a:gd name="connsiteX106" fmla="*/ 10953743 w 12191999"/>
              <a:gd name="connsiteY106" fmla="*/ 6462964 h 6857999"/>
              <a:gd name="connsiteX107" fmla="*/ 10955405 w 12191999"/>
              <a:gd name="connsiteY107" fmla="*/ 6464625 h 6857999"/>
              <a:gd name="connsiteX108" fmla="*/ 10998668 w 12191999"/>
              <a:gd name="connsiteY108" fmla="*/ 6464625 h 6857999"/>
              <a:gd name="connsiteX109" fmla="*/ 11000294 w 12191999"/>
              <a:gd name="connsiteY109" fmla="*/ 6462999 h 6857999"/>
              <a:gd name="connsiteX110" fmla="*/ 11000294 w 12191999"/>
              <a:gd name="connsiteY110" fmla="*/ 6393191 h 6857999"/>
              <a:gd name="connsiteX111" fmla="*/ 10905584 w 12191999"/>
              <a:gd name="connsiteY111" fmla="*/ 6298480 h 6857999"/>
              <a:gd name="connsiteX112" fmla="*/ 11115983 w 12191999"/>
              <a:gd name="connsiteY112" fmla="*/ 6225119 h 6857999"/>
              <a:gd name="connsiteX113" fmla="*/ 11088064 w 12191999"/>
              <a:gd name="connsiteY113" fmla="*/ 6253745 h 6857999"/>
              <a:gd name="connsiteX114" fmla="*/ 11116690 w 12191999"/>
              <a:gd name="connsiteY114" fmla="*/ 6281669 h 6857999"/>
              <a:gd name="connsiteX115" fmla="*/ 11144613 w 12191999"/>
              <a:gd name="connsiteY115" fmla="*/ 6253042 h 6857999"/>
              <a:gd name="connsiteX116" fmla="*/ 11116336 w 12191999"/>
              <a:gd name="connsiteY116" fmla="*/ 6225119 h 6857999"/>
              <a:gd name="connsiteX117" fmla="*/ 10905601 w 12191999"/>
              <a:gd name="connsiteY117" fmla="*/ 6174256 h 6857999"/>
              <a:gd name="connsiteX118" fmla="*/ 10934090 w 12191999"/>
              <a:gd name="connsiteY118" fmla="*/ 6202816 h 6857999"/>
              <a:gd name="connsiteX119" fmla="*/ 10905531 w 12191999"/>
              <a:gd name="connsiteY119" fmla="*/ 6231305 h 6857999"/>
              <a:gd name="connsiteX120" fmla="*/ 10877041 w 12191999"/>
              <a:gd name="connsiteY120" fmla="*/ 6202745 h 6857999"/>
              <a:gd name="connsiteX121" fmla="*/ 10905601 w 12191999"/>
              <a:gd name="connsiteY121" fmla="*/ 6174256 h 6857999"/>
              <a:gd name="connsiteX122" fmla="*/ 10905318 w 12191999"/>
              <a:gd name="connsiteY122" fmla="*/ 6127705 h 6857999"/>
              <a:gd name="connsiteX123" fmla="*/ 10830384 w 12191999"/>
              <a:gd name="connsiteY123" fmla="*/ 6202922 h 6857999"/>
              <a:gd name="connsiteX124" fmla="*/ 10905601 w 12191999"/>
              <a:gd name="connsiteY124" fmla="*/ 6277856 h 6857999"/>
              <a:gd name="connsiteX125" fmla="*/ 10980535 w 12191999"/>
              <a:gd name="connsiteY125" fmla="*/ 6202780 h 6857999"/>
              <a:gd name="connsiteX126" fmla="*/ 10980535 w 12191999"/>
              <a:gd name="connsiteY126" fmla="*/ 6202639 h 6857999"/>
              <a:gd name="connsiteX127" fmla="*/ 10905318 w 12191999"/>
              <a:gd name="connsiteY127" fmla="*/ 6127705 h 6857999"/>
              <a:gd name="connsiteX128" fmla="*/ 0 w 12191999"/>
              <a:gd name="connsiteY128" fmla="*/ 0 h 6857999"/>
              <a:gd name="connsiteX129" fmla="*/ 12191999 w 12191999"/>
              <a:gd name="connsiteY129" fmla="*/ 0 h 6857999"/>
              <a:gd name="connsiteX130" fmla="*/ 12191999 w 12191999"/>
              <a:gd name="connsiteY130" fmla="*/ 6857999 h 6857999"/>
              <a:gd name="connsiteX131" fmla="*/ 0 w 12191999"/>
              <a:gd name="connsiteY13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2191999" h="6857999">
                <a:moveTo>
                  <a:pt x="11729171" y="6343741"/>
                </a:moveTo>
                <a:cubicBezTo>
                  <a:pt x="11744313" y="6343692"/>
                  <a:pt x="11758413" y="6351438"/>
                  <a:pt x="11766496" y="6364242"/>
                </a:cubicBezTo>
                <a:cubicBezTo>
                  <a:pt x="11766532" y="6364394"/>
                  <a:pt x="11766532" y="6364551"/>
                  <a:pt x="11766496" y="6364701"/>
                </a:cubicBezTo>
                <a:lnTo>
                  <a:pt x="11766496" y="6403582"/>
                </a:lnTo>
                <a:cubicBezTo>
                  <a:pt x="11766567" y="6403740"/>
                  <a:pt x="11766567" y="6403920"/>
                  <a:pt x="11766496" y="6404077"/>
                </a:cubicBezTo>
                <a:cubicBezTo>
                  <a:pt x="11758218" y="6416585"/>
                  <a:pt x="11744168" y="6424049"/>
                  <a:pt x="11729171" y="6423907"/>
                </a:cubicBezTo>
                <a:cubicBezTo>
                  <a:pt x="11707034" y="6423907"/>
                  <a:pt x="11689088" y="6405961"/>
                  <a:pt x="11689088" y="6383824"/>
                </a:cubicBezTo>
                <a:cubicBezTo>
                  <a:pt x="11689088" y="6361687"/>
                  <a:pt x="11707034" y="6343741"/>
                  <a:pt x="11729171" y="6343741"/>
                </a:cubicBezTo>
                <a:close/>
                <a:moveTo>
                  <a:pt x="11432403" y="6337521"/>
                </a:moveTo>
                <a:cubicBezTo>
                  <a:pt x="11449405" y="6337521"/>
                  <a:pt x="11464109" y="6349221"/>
                  <a:pt x="11466194" y="6365197"/>
                </a:cubicBezTo>
                <a:cubicBezTo>
                  <a:pt x="11466194" y="6365314"/>
                  <a:pt x="11466099" y="6365409"/>
                  <a:pt x="11465983" y="6365409"/>
                </a:cubicBezTo>
                <a:lnTo>
                  <a:pt x="11465841" y="6365445"/>
                </a:lnTo>
                <a:lnTo>
                  <a:pt x="11395997" y="6365445"/>
                </a:lnTo>
                <a:cubicBezTo>
                  <a:pt x="11395936" y="6365359"/>
                  <a:pt x="11395936" y="6365246"/>
                  <a:pt x="11395997" y="6365162"/>
                </a:cubicBezTo>
                <a:cubicBezTo>
                  <a:pt x="11400309" y="6347913"/>
                  <a:pt x="11413104" y="6337521"/>
                  <a:pt x="11432403" y="6337521"/>
                </a:cubicBezTo>
                <a:close/>
                <a:moveTo>
                  <a:pt x="11093361" y="6303305"/>
                </a:moveTo>
                <a:lnTo>
                  <a:pt x="11093361" y="6464590"/>
                </a:lnTo>
                <a:cubicBezTo>
                  <a:pt x="11093361" y="6464590"/>
                  <a:pt x="11094089" y="6464590"/>
                  <a:pt x="11094987" y="6464590"/>
                </a:cubicBezTo>
                <a:lnTo>
                  <a:pt x="11138039" y="6464590"/>
                </a:lnTo>
                <a:cubicBezTo>
                  <a:pt x="11138937" y="6464590"/>
                  <a:pt x="11139665" y="6464590"/>
                  <a:pt x="11139665" y="6464590"/>
                </a:cubicBezTo>
                <a:lnTo>
                  <a:pt x="11139665" y="6303305"/>
                </a:lnTo>
                <a:cubicBezTo>
                  <a:pt x="11139665" y="6303305"/>
                  <a:pt x="11138937" y="6303305"/>
                  <a:pt x="11138039" y="6303305"/>
                </a:cubicBezTo>
                <a:lnTo>
                  <a:pt x="11094987" y="6303305"/>
                </a:lnTo>
                <a:cubicBezTo>
                  <a:pt x="11094089" y="6303305"/>
                  <a:pt x="11093361" y="6303305"/>
                  <a:pt x="11093361" y="6303305"/>
                </a:cubicBezTo>
                <a:close/>
                <a:moveTo>
                  <a:pt x="11718955" y="6300159"/>
                </a:moveTo>
                <a:cubicBezTo>
                  <a:pt x="11676929" y="6300159"/>
                  <a:pt x="11643739" y="6337272"/>
                  <a:pt x="11643739" y="6383930"/>
                </a:cubicBezTo>
                <a:cubicBezTo>
                  <a:pt x="11643739" y="6430587"/>
                  <a:pt x="11676929" y="6468019"/>
                  <a:pt x="11718955" y="6468019"/>
                </a:cubicBezTo>
                <a:cubicBezTo>
                  <a:pt x="11739033" y="6468019"/>
                  <a:pt x="11758120" y="6459111"/>
                  <a:pt x="11766214" y="6446280"/>
                </a:cubicBezTo>
                <a:cubicBezTo>
                  <a:pt x="11766295" y="6446209"/>
                  <a:pt x="11766415" y="6446209"/>
                  <a:pt x="11766496" y="6446280"/>
                </a:cubicBezTo>
                <a:lnTo>
                  <a:pt x="11766496" y="6462964"/>
                </a:lnTo>
                <a:cubicBezTo>
                  <a:pt x="11766514" y="6463855"/>
                  <a:pt x="11767232" y="6464571"/>
                  <a:pt x="11768122" y="6464590"/>
                </a:cubicBezTo>
                <a:lnTo>
                  <a:pt x="11811245" y="6464590"/>
                </a:lnTo>
                <a:cubicBezTo>
                  <a:pt x="11812125" y="6464571"/>
                  <a:pt x="11812822" y="6463843"/>
                  <a:pt x="11812800" y="6462964"/>
                </a:cubicBezTo>
                <a:lnTo>
                  <a:pt x="11812800" y="6304931"/>
                </a:lnTo>
                <a:cubicBezTo>
                  <a:pt x="11812783" y="6304041"/>
                  <a:pt x="11812065" y="6303324"/>
                  <a:pt x="11811174" y="6303305"/>
                </a:cubicBezTo>
                <a:lnTo>
                  <a:pt x="11768122" y="6303305"/>
                </a:lnTo>
                <a:cubicBezTo>
                  <a:pt x="11767239" y="6303341"/>
                  <a:pt x="11766532" y="6304049"/>
                  <a:pt x="11766496" y="6304931"/>
                </a:cubicBezTo>
                <a:lnTo>
                  <a:pt x="11766496" y="6321897"/>
                </a:lnTo>
                <a:cubicBezTo>
                  <a:pt x="11766415" y="6321969"/>
                  <a:pt x="11766295" y="6321969"/>
                  <a:pt x="11766214" y="6321897"/>
                </a:cubicBezTo>
                <a:cubicBezTo>
                  <a:pt x="11758120" y="6309066"/>
                  <a:pt x="11738679" y="6300159"/>
                  <a:pt x="11718955" y="6300159"/>
                </a:cubicBezTo>
                <a:close/>
                <a:moveTo>
                  <a:pt x="11432368" y="6300018"/>
                </a:moveTo>
                <a:cubicBezTo>
                  <a:pt x="11387429" y="6301862"/>
                  <a:pt x="11351927" y="6338798"/>
                  <a:pt x="11351863" y="6383775"/>
                </a:cubicBezTo>
                <a:cubicBezTo>
                  <a:pt x="11351796" y="6430138"/>
                  <a:pt x="11389326" y="6467777"/>
                  <a:pt x="11435691" y="6467843"/>
                </a:cubicBezTo>
                <a:cubicBezTo>
                  <a:pt x="11468280" y="6467843"/>
                  <a:pt x="11494931" y="6455931"/>
                  <a:pt x="11507161" y="6435395"/>
                </a:cubicBezTo>
                <a:cubicBezTo>
                  <a:pt x="11507596" y="6434631"/>
                  <a:pt x="11507345" y="6433661"/>
                  <a:pt x="11506595" y="6433204"/>
                </a:cubicBezTo>
                <a:lnTo>
                  <a:pt x="11473193" y="6412844"/>
                </a:lnTo>
                <a:cubicBezTo>
                  <a:pt x="11472429" y="6412399"/>
                  <a:pt x="11471450" y="6412632"/>
                  <a:pt x="11470966" y="6413374"/>
                </a:cubicBezTo>
                <a:cubicBezTo>
                  <a:pt x="11464922" y="6422458"/>
                  <a:pt x="11450429" y="6428432"/>
                  <a:pt x="11436645" y="6428432"/>
                </a:cubicBezTo>
                <a:cubicBezTo>
                  <a:pt x="11414730" y="6428432"/>
                  <a:pt x="11399638" y="6417015"/>
                  <a:pt x="11395325" y="6395171"/>
                </a:cubicBezTo>
                <a:cubicBezTo>
                  <a:pt x="11395325" y="6395054"/>
                  <a:pt x="11395420" y="6394959"/>
                  <a:pt x="11395537" y="6394959"/>
                </a:cubicBezTo>
                <a:lnTo>
                  <a:pt x="11510518" y="6394959"/>
                </a:lnTo>
                <a:cubicBezTo>
                  <a:pt x="11510929" y="6394959"/>
                  <a:pt x="11511261" y="6394627"/>
                  <a:pt x="11511261" y="6394216"/>
                </a:cubicBezTo>
                <a:cubicBezTo>
                  <a:pt x="11512102" y="6388470"/>
                  <a:pt x="11512505" y="6382669"/>
                  <a:pt x="11512462" y="6376861"/>
                </a:cubicBezTo>
                <a:cubicBezTo>
                  <a:pt x="11512462" y="6375589"/>
                  <a:pt x="11512462" y="6374316"/>
                  <a:pt x="11512462" y="6373044"/>
                </a:cubicBezTo>
                <a:cubicBezTo>
                  <a:pt x="11510497" y="6330767"/>
                  <a:pt x="11474645" y="6298080"/>
                  <a:pt x="11432368" y="6300018"/>
                </a:cubicBezTo>
                <a:close/>
                <a:moveTo>
                  <a:pt x="11621824" y="6300017"/>
                </a:moveTo>
                <a:cubicBezTo>
                  <a:pt x="11606279" y="6300582"/>
                  <a:pt x="11591975" y="6308645"/>
                  <a:pt x="11583439" y="6321649"/>
                </a:cubicBezTo>
                <a:lnTo>
                  <a:pt x="11583085" y="6321649"/>
                </a:lnTo>
                <a:lnTo>
                  <a:pt x="11583085" y="6304966"/>
                </a:lnTo>
                <a:cubicBezTo>
                  <a:pt x="11583085" y="6304048"/>
                  <a:pt x="11582342" y="6303305"/>
                  <a:pt x="11581424" y="6303305"/>
                </a:cubicBezTo>
                <a:lnTo>
                  <a:pt x="11538513" y="6303305"/>
                </a:lnTo>
                <a:cubicBezTo>
                  <a:pt x="11537595" y="6303305"/>
                  <a:pt x="11536852" y="6304048"/>
                  <a:pt x="11536852" y="6304966"/>
                </a:cubicBezTo>
                <a:lnTo>
                  <a:pt x="11536852" y="6463176"/>
                </a:lnTo>
                <a:cubicBezTo>
                  <a:pt x="11536869" y="6464079"/>
                  <a:pt x="11537608" y="6464802"/>
                  <a:pt x="11538513" y="6464802"/>
                </a:cubicBezTo>
                <a:lnTo>
                  <a:pt x="11581601" y="6464802"/>
                </a:lnTo>
                <a:cubicBezTo>
                  <a:pt x="11582506" y="6464802"/>
                  <a:pt x="11583244" y="6464079"/>
                  <a:pt x="11583262" y="6463176"/>
                </a:cubicBezTo>
                <a:lnTo>
                  <a:pt x="11583262" y="6381879"/>
                </a:lnTo>
                <a:cubicBezTo>
                  <a:pt x="11583057" y="6365078"/>
                  <a:pt x="11593576" y="6350012"/>
                  <a:pt x="11609418" y="6344412"/>
                </a:cubicBezTo>
                <a:cubicBezTo>
                  <a:pt x="11612302" y="6343385"/>
                  <a:pt x="11615335" y="6342824"/>
                  <a:pt x="11618396" y="6342751"/>
                </a:cubicBezTo>
                <a:cubicBezTo>
                  <a:pt x="11625101" y="6342814"/>
                  <a:pt x="11631757" y="6343922"/>
                  <a:pt x="11638119" y="6346038"/>
                </a:cubicBezTo>
                <a:cubicBezTo>
                  <a:pt x="11638123" y="6346038"/>
                  <a:pt x="11638123" y="6346038"/>
                  <a:pt x="11638126" y="6346039"/>
                </a:cubicBezTo>
                <a:cubicBezTo>
                  <a:pt x="11638572" y="6346076"/>
                  <a:pt x="11638964" y="6345743"/>
                  <a:pt x="11639002" y="6345296"/>
                </a:cubicBezTo>
                <a:lnTo>
                  <a:pt x="11641513" y="6303588"/>
                </a:lnTo>
                <a:cubicBezTo>
                  <a:pt x="11641548" y="6303226"/>
                  <a:pt x="11641329" y="6302888"/>
                  <a:pt x="11640982" y="6302774"/>
                </a:cubicBezTo>
                <a:cubicBezTo>
                  <a:pt x="11634811" y="6300732"/>
                  <a:pt x="11628325" y="6299799"/>
                  <a:pt x="11621824" y="6300017"/>
                </a:cubicBezTo>
                <a:close/>
                <a:moveTo>
                  <a:pt x="11261220" y="6299911"/>
                </a:moveTo>
                <a:cubicBezTo>
                  <a:pt x="11243975" y="6299556"/>
                  <a:pt x="11227659" y="6307695"/>
                  <a:pt x="11217567" y="6321685"/>
                </a:cubicBezTo>
                <a:lnTo>
                  <a:pt x="11217214" y="6321685"/>
                </a:lnTo>
                <a:lnTo>
                  <a:pt x="11217214" y="6304931"/>
                </a:lnTo>
                <a:cubicBezTo>
                  <a:pt x="11217196" y="6304027"/>
                  <a:pt x="11216458" y="6303304"/>
                  <a:pt x="11215553" y="6303305"/>
                </a:cubicBezTo>
                <a:lnTo>
                  <a:pt x="11172536" y="6303305"/>
                </a:lnTo>
                <a:cubicBezTo>
                  <a:pt x="11171631" y="6303304"/>
                  <a:pt x="11170892" y="6304027"/>
                  <a:pt x="11170875" y="6304931"/>
                </a:cubicBezTo>
                <a:lnTo>
                  <a:pt x="11170875" y="6463000"/>
                </a:lnTo>
                <a:cubicBezTo>
                  <a:pt x="11170914" y="6463889"/>
                  <a:pt x="11171645" y="6464590"/>
                  <a:pt x="11172536" y="6464590"/>
                </a:cubicBezTo>
                <a:lnTo>
                  <a:pt x="11215518" y="6464590"/>
                </a:lnTo>
                <a:cubicBezTo>
                  <a:pt x="11216408" y="6464571"/>
                  <a:pt x="11217126" y="6463853"/>
                  <a:pt x="11217144" y="6462964"/>
                </a:cubicBezTo>
                <a:lnTo>
                  <a:pt x="11217144" y="6378663"/>
                </a:lnTo>
                <a:cubicBezTo>
                  <a:pt x="11216967" y="6361230"/>
                  <a:pt x="11230558" y="6346753"/>
                  <a:pt x="11247965" y="6345826"/>
                </a:cubicBezTo>
                <a:lnTo>
                  <a:pt x="11249414" y="6345826"/>
                </a:lnTo>
                <a:cubicBezTo>
                  <a:pt x="11268466" y="6345826"/>
                  <a:pt x="11280626" y="6358834"/>
                  <a:pt x="11280626" y="6381172"/>
                </a:cubicBezTo>
                <a:lnTo>
                  <a:pt x="11280626" y="6462964"/>
                </a:lnTo>
                <a:cubicBezTo>
                  <a:pt x="11280643" y="6463853"/>
                  <a:pt x="11281361" y="6464571"/>
                  <a:pt x="11282252" y="6464590"/>
                </a:cubicBezTo>
                <a:lnTo>
                  <a:pt x="11325303" y="6464590"/>
                </a:lnTo>
                <a:cubicBezTo>
                  <a:pt x="11326194" y="6464571"/>
                  <a:pt x="11326912" y="6463853"/>
                  <a:pt x="11326929" y="6462964"/>
                </a:cubicBezTo>
                <a:lnTo>
                  <a:pt x="11326929" y="6373290"/>
                </a:lnTo>
                <a:cubicBezTo>
                  <a:pt x="11326929" y="6327941"/>
                  <a:pt x="11301975" y="6300018"/>
                  <a:pt x="11261220" y="6299911"/>
                </a:cubicBezTo>
                <a:close/>
                <a:moveTo>
                  <a:pt x="10905584" y="6298480"/>
                </a:moveTo>
                <a:cubicBezTo>
                  <a:pt x="10853276" y="6298480"/>
                  <a:pt x="10810873" y="6340884"/>
                  <a:pt x="10810873" y="6393191"/>
                </a:cubicBezTo>
                <a:lnTo>
                  <a:pt x="10810873" y="6462964"/>
                </a:lnTo>
                <a:cubicBezTo>
                  <a:pt x="10810872" y="6463855"/>
                  <a:pt x="10811573" y="6464587"/>
                  <a:pt x="10812464" y="6464625"/>
                </a:cubicBezTo>
                <a:cubicBezTo>
                  <a:pt x="10812834" y="6464623"/>
                  <a:pt x="10813195" y="6464499"/>
                  <a:pt x="10813488" y="6464272"/>
                </a:cubicBezTo>
                <a:lnTo>
                  <a:pt x="10856823" y="6432072"/>
                </a:lnTo>
                <a:cubicBezTo>
                  <a:pt x="10857248" y="6431771"/>
                  <a:pt x="10857498" y="6431283"/>
                  <a:pt x="10857495" y="6430764"/>
                </a:cubicBezTo>
                <a:lnTo>
                  <a:pt x="10857495" y="6393191"/>
                </a:lnTo>
                <a:cubicBezTo>
                  <a:pt x="10858216" y="6366613"/>
                  <a:pt x="10880345" y="6345650"/>
                  <a:pt x="10906924" y="6346371"/>
                </a:cubicBezTo>
                <a:cubicBezTo>
                  <a:pt x="10932489" y="6347064"/>
                  <a:pt x="10953051" y="6367625"/>
                  <a:pt x="10953743" y="6393191"/>
                </a:cubicBezTo>
                <a:lnTo>
                  <a:pt x="10953743" y="6462964"/>
                </a:lnTo>
                <a:cubicBezTo>
                  <a:pt x="10953743" y="6463882"/>
                  <a:pt x="10954487" y="6464625"/>
                  <a:pt x="10955405" y="6464625"/>
                </a:cubicBezTo>
                <a:lnTo>
                  <a:pt x="10998668" y="6464625"/>
                </a:lnTo>
                <a:cubicBezTo>
                  <a:pt x="10999558" y="6464607"/>
                  <a:pt x="11000276" y="6463889"/>
                  <a:pt x="11000294" y="6462999"/>
                </a:cubicBezTo>
                <a:lnTo>
                  <a:pt x="11000294" y="6393191"/>
                </a:lnTo>
                <a:cubicBezTo>
                  <a:pt x="11000294" y="6340884"/>
                  <a:pt x="10957891" y="6298480"/>
                  <a:pt x="10905584" y="6298480"/>
                </a:cubicBezTo>
                <a:close/>
                <a:moveTo>
                  <a:pt x="11115983" y="6225119"/>
                </a:moveTo>
                <a:cubicBezTo>
                  <a:pt x="11100369" y="6225316"/>
                  <a:pt x="11087870" y="6238131"/>
                  <a:pt x="11088064" y="6253745"/>
                </a:cubicBezTo>
                <a:cubicBezTo>
                  <a:pt x="11088257" y="6269361"/>
                  <a:pt x="11101074" y="6281863"/>
                  <a:pt x="11116690" y="6281669"/>
                </a:cubicBezTo>
                <a:cubicBezTo>
                  <a:pt x="11132305" y="6281474"/>
                  <a:pt x="11144807" y="6268658"/>
                  <a:pt x="11144613" y="6253042"/>
                </a:cubicBezTo>
                <a:cubicBezTo>
                  <a:pt x="11144420" y="6237564"/>
                  <a:pt x="11131816" y="6225118"/>
                  <a:pt x="11116336" y="6225119"/>
                </a:cubicBezTo>
                <a:close/>
                <a:moveTo>
                  <a:pt x="10905601" y="6174256"/>
                </a:moveTo>
                <a:cubicBezTo>
                  <a:pt x="10921346" y="6174295"/>
                  <a:pt x="10934090" y="6187070"/>
                  <a:pt x="10934090" y="6202816"/>
                </a:cubicBezTo>
                <a:cubicBezTo>
                  <a:pt x="10934071" y="6218570"/>
                  <a:pt x="10921284" y="6231325"/>
                  <a:pt x="10905531" y="6231305"/>
                </a:cubicBezTo>
                <a:cubicBezTo>
                  <a:pt x="10889777" y="6231286"/>
                  <a:pt x="10877022" y="6218499"/>
                  <a:pt x="10877041" y="6202745"/>
                </a:cubicBezTo>
                <a:cubicBezTo>
                  <a:pt x="10877061" y="6186992"/>
                  <a:pt x="10889847" y="6174237"/>
                  <a:pt x="10905601" y="6174256"/>
                </a:cubicBezTo>
                <a:close/>
                <a:moveTo>
                  <a:pt x="10905318" y="6127705"/>
                </a:moveTo>
                <a:cubicBezTo>
                  <a:pt x="10863855" y="6127784"/>
                  <a:pt x="10830306" y="6161459"/>
                  <a:pt x="10830384" y="6202922"/>
                </a:cubicBezTo>
                <a:cubicBezTo>
                  <a:pt x="10830462" y="6244385"/>
                  <a:pt x="10864138" y="6277934"/>
                  <a:pt x="10905601" y="6277856"/>
                </a:cubicBezTo>
                <a:cubicBezTo>
                  <a:pt x="10947001" y="6277759"/>
                  <a:pt x="10980516" y="6244180"/>
                  <a:pt x="10980535" y="6202780"/>
                </a:cubicBezTo>
                <a:cubicBezTo>
                  <a:pt x="10980535" y="6202734"/>
                  <a:pt x="10980535" y="6202686"/>
                  <a:pt x="10980535" y="6202639"/>
                </a:cubicBezTo>
                <a:cubicBezTo>
                  <a:pt x="10980457" y="6161177"/>
                  <a:pt x="10946781" y="6127628"/>
                  <a:pt x="10905318" y="612770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sv-SE" sz="1800">
                <a:solidFill>
                  <a:srgbClr val="242424"/>
                </a:solidFill>
                <a:effectLst/>
                <a:latin typeface="-apple-system"/>
              </a:rPr>
              <a:t>För att infoga bild, markera rutan och högerklicka. Välj ”Infoga” i huvudmenyn och välj sedan ”Bilder” 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A898536-9503-A197-9A3B-3F47D446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2E1C367-A0E9-2318-4478-692D532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AD7875-44C2-86D0-5562-C20E2198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6D04490-426B-D6D4-4F66-2FB486DB66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033463"/>
            <a:ext cx="10364029" cy="4782594"/>
          </a:xfrm>
          <a:custGeom>
            <a:avLst/>
            <a:gdLst>
              <a:gd name="connsiteX0" fmla="*/ 0 w 10364029"/>
              <a:gd name="connsiteY0" fmla="*/ 0 h 4782594"/>
              <a:gd name="connsiteX1" fmla="*/ 10364029 w 10364029"/>
              <a:gd name="connsiteY1" fmla="*/ 0 h 4782594"/>
              <a:gd name="connsiteX2" fmla="*/ 10364029 w 10364029"/>
              <a:gd name="connsiteY2" fmla="*/ 4782594 h 4782594"/>
              <a:gd name="connsiteX3" fmla="*/ 0 w 10364029"/>
              <a:gd name="connsiteY3" fmla="*/ 4782594 h 478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4029" h="4782594">
                <a:moveTo>
                  <a:pt x="0" y="0"/>
                </a:moveTo>
                <a:lnTo>
                  <a:pt x="10364029" y="0"/>
                </a:lnTo>
                <a:lnTo>
                  <a:pt x="10364029" y="4782594"/>
                </a:lnTo>
                <a:lnTo>
                  <a:pt x="0" y="4782594"/>
                </a:lnTo>
                <a:close/>
              </a:path>
            </a:pathLst>
          </a:custGeom>
          <a:solidFill>
            <a:schemeClr val="bg1">
              <a:alpha val="78000"/>
            </a:schemeClr>
          </a:solidFill>
        </p:spPr>
        <p:txBody>
          <a:bodyPr wrap="square" lIns="1224000" tIns="828000" rIns="1224000" bIns="828000">
            <a:noAutofit/>
          </a:bodyPr>
          <a:lstStyle>
            <a:lvl1pPr marL="0" indent="0">
              <a:buNone/>
              <a:defRPr sz="4000" b="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702512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4797B0A-EF5A-5DBC-3249-9D74B135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-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AA546CE-B96D-F2C4-C511-8CD452CC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86297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E1AC1665-A9B2-594E-C1DE-388E574C9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24274"/>
            <a:ext cx="3922776" cy="15335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4FC343B9-814A-4AEA-A126-847B7570D6D9}"/>
              </a:ext>
            </a:extLst>
          </p:cNvPr>
          <p:cNvSpPr/>
          <p:nvPr userDrawn="1"/>
        </p:nvSpPr>
        <p:spPr>
          <a:xfrm rot="10800000">
            <a:off x="7174993" y="-3414"/>
            <a:ext cx="4114799" cy="2073753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48510F77-D30F-1572-38C5-5FCEE01C1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1193" y="5499912"/>
            <a:ext cx="1733549" cy="808581"/>
          </a:xfrm>
          <a:prstGeom prst="rect">
            <a:avLst/>
          </a:prstGeom>
        </p:spPr>
      </p:pic>
      <p:sp>
        <p:nvSpPr>
          <p:cNvPr id="24" name="textruta 23">
            <a:hlinkClick r:id="rId4"/>
            <a:extLst>
              <a:ext uri="{FF2B5EF4-FFF2-40B4-BE49-F238E27FC236}">
                <a16:creationId xmlns:a16="http://schemas.microsoft.com/office/drawing/2014/main" id="{E704AA55-2B33-1B1E-6BD3-B1F950940721}"/>
              </a:ext>
            </a:extLst>
          </p:cNvPr>
          <p:cNvSpPr txBox="1"/>
          <p:nvPr userDrawn="1"/>
        </p:nvSpPr>
        <p:spPr>
          <a:xfrm>
            <a:off x="914400" y="6100192"/>
            <a:ext cx="11193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400"/>
              <a:t>www.inera.se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BE33EFBB-653B-0B00-AB09-D8E717E65186}"/>
              </a:ext>
            </a:extLst>
          </p:cNvPr>
          <p:cNvSpPr/>
          <p:nvPr userDrawn="1"/>
        </p:nvSpPr>
        <p:spPr>
          <a:xfrm>
            <a:off x="3179999" y="5462117"/>
            <a:ext cx="2766855" cy="1394424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C51B7CB-1E55-B82F-5FFF-31486E388113}"/>
              </a:ext>
            </a:extLst>
          </p:cNvPr>
          <p:cNvSpPr txBox="1"/>
          <p:nvPr userDrawn="1"/>
        </p:nvSpPr>
        <p:spPr>
          <a:xfrm>
            <a:off x="891540" y="2898329"/>
            <a:ext cx="7343775" cy="492443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sv-SE" sz="3200">
                <a:solidFill>
                  <a:schemeClr val="accent2"/>
                </a:solidFill>
                <a:latin typeface="+mj-lt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599434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824038"/>
            <a:ext cx="7230534" cy="39528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28A50BCE-CD60-5946-2F48-04B2851A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ei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824038"/>
            <a:ext cx="7230534" cy="39528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2AD12A3-817D-A493-C3F0-6B99BF36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89913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3E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867" y="1861457"/>
            <a:ext cx="7811558" cy="3603172"/>
          </a:xfrm>
        </p:spPr>
        <p:txBody>
          <a:bodyPr/>
          <a:lstStyle>
            <a:lvl1pPr marL="450850" indent="-450850">
              <a:buClr>
                <a:schemeClr val="accent1"/>
              </a:buClr>
              <a:buFont typeface="+mj-lt"/>
              <a:buAutoNum type="arabicPeriod"/>
              <a:defRPr sz="1600"/>
            </a:lvl1pPr>
            <a:lvl2pPr marL="717550" indent="-266700">
              <a:buClr>
                <a:schemeClr val="accent1"/>
              </a:buClr>
              <a:buFont typeface="+mj-lt"/>
              <a:buAutoNum type="arabicPeriod"/>
              <a:tabLst/>
              <a:defRPr sz="1400"/>
            </a:lvl2pPr>
            <a:lvl3pPr marL="984250" indent="-266700">
              <a:buClr>
                <a:schemeClr val="accent1"/>
              </a:buClr>
              <a:buFont typeface="+mj-lt"/>
              <a:buAutoNum type="arabicPeriod"/>
              <a:defRPr sz="1200"/>
            </a:lvl3pPr>
            <a:lvl4pPr marL="771525" indent="-228600">
              <a:buClr>
                <a:schemeClr val="accent1"/>
              </a:buClr>
              <a:buFont typeface="+mj-lt"/>
              <a:buAutoNum type="arabicPeriod"/>
              <a:defRPr sz="1100"/>
            </a:lvl4pPr>
            <a:lvl5pPr marL="942975" indent="-228600">
              <a:buClr>
                <a:schemeClr val="accent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sv-SE"/>
              <a:t>Skriv in din agenda punkt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67CADC3A-102D-F42B-DE50-CBEE97F0128C}"/>
              </a:ext>
            </a:extLst>
          </p:cNvPr>
          <p:cNvGrpSpPr/>
          <p:nvPr userDrawn="1"/>
        </p:nvGrpSpPr>
        <p:grpSpPr>
          <a:xfrm>
            <a:off x="906288" y="568734"/>
            <a:ext cx="638901" cy="672742"/>
            <a:chOff x="906288" y="568734"/>
            <a:chExt cx="638901" cy="672742"/>
          </a:xfrm>
        </p:grpSpPr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99F230C7-1C2F-D648-3239-60CC8293D502}"/>
                </a:ext>
              </a:extLst>
            </p:cNvPr>
            <p:cNvSpPr/>
            <p:nvPr/>
          </p:nvSpPr>
          <p:spPr>
            <a:xfrm>
              <a:off x="906288" y="568734"/>
              <a:ext cx="485452" cy="672742"/>
            </a:xfrm>
            <a:custGeom>
              <a:avLst/>
              <a:gdLst>
                <a:gd name="connsiteX0" fmla="*/ 358500 w 485452"/>
                <a:gd name="connsiteY0" fmla="*/ 672632 h 672742"/>
                <a:gd name="connsiteX1" fmla="*/ 27686 w 485452"/>
                <a:gd name="connsiteY1" fmla="*/ 672632 h 672742"/>
                <a:gd name="connsiteX2" fmla="*/ -71 w 485452"/>
                <a:gd name="connsiteY2" fmla="*/ 644891 h 672742"/>
                <a:gd name="connsiteX3" fmla="*/ -71 w 485452"/>
                <a:gd name="connsiteY3" fmla="*/ 27647 h 672742"/>
                <a:gd name="connsiteX4" fmla="*/ 27686 w 485452"/>
                <a:gd name="connsiteY4" fmla="*/ -111 h 672742"/>
                <a:gd name="connsiteX5" fmla="*/ 457693 w 485452"/>
                <a:gd name="connsiteY5" fmla="*/ -111 h 672742"/>
                <a:gd name="connsiteX6" fmla="*/ 485381 w 485452"/>
                <a:gd name="connsiteY6" fmla="*/ 27647 h 672742"/>
                <a:gd name="connsiteX7" fmla="*/ 485381 w 485452"/>
                <a:gd name="connsiteY7" fmla="*/ 545750 h 67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452" h="672742">
                  <a:moveTo>
                    <a:pt x="358500" y="672632"/>
                  </a:moveTo>
                  <a:lnTo>
                    <a:pt x="27686" y="672632"/>
                  </a:lnTo>
                  <a:cubicBezTo>
                    <a:pt x="12363" y="672632"/>
                    <a:pt x="-62" y="660214"/>
                    <a:pt x="-71" y="644891"/>
                  </a:cubicBezTo>
                  <a:lnTo>
                    <a:pt x="-71" y="27647"/>
                  </a:lnTo>
                  <a:cubicBezTo>
                    <a:pt x="-71" y="12317"/>
                    <a:pt x="12356" y="-111"/>
                    <a:pt x="27686" y="-111"/>
                  </a:cubicBezTo>
                  <a:lnTo>
                    <a:pt x="457693" y="-111"/>
                  </a:lnTo>
                  <a:cubicBezTo>
                    <a:pt x="472996" y="-73"/>
                    <a:pt x="485381" y="12343"/>
                    <a:pt x="485381" y="27647"/>
                  </a:cubicBezTo>
                  <a:lnTo>
                    <a:pt x="485381" y="545750"/>
                  </a:lnTo>
                  <a:close/>
                </a:path>
              </a:pathLst>
            </a:custGeom>
            <a:solidFill>
              <a:srgbClr val="A33662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9325DE81-03D6-2AC7-2CB0-EF5C9E4C4B72}"/>
                </a:ext>
              </a:extLst>
            </p:cNvPr>
            <p:cNvSpPr/>
            <p:nvPr/>
          </p:nvSpPr>
          <p:spPr>
            <a:xfrm>
              <a:off x="1264859" y="1114595"/>
              <a:ext cx="126880" cy="126881"/>
            </a:xfrm>
            <a:custGeom>
              <a:avLst/>
              <a:gdLst>
                <a:gd name="connsiteX0" fmla="*/ -71 w 126880"/>
                <a:gd name="connsiteY0" fmla="*/ 126770 h 126881"/>
                <a:gd name="connsiteX1" fmla="*/ -71 w 126880"/>
                <a:gd name="connsiteY1" fmla="*/ 22943 h 126881"/>
                <a:gd name="connsiteX2" fmla="*/ 22965 w 126880"/>
                <a:gd name="connsiteY2" fmla="*/ -111 h 126881"/>
                <a:gd name="connsiteX3" fmla="*/ 126810 w 126880"/>
                <a:gd name="connsiteY3" fmla="*/ -111 h 12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80" h="126881">
                  <a:moveTo>
                    <a:pt x="-71" y="126770"/>
                  </a:moveTo>
                  <a:lnTo>
                    <a:pt x="-71" y="22943"/>
                  </a:lnTo>
                  <a:cubicBezTo>
                    <a:pt x="-71" y="10217"/>
                    <a:pt x="10239" y="-101"/>
                    <a:pt x="22965" y="-111"/>
                  </a:cubicBezTo>
                  <a:lnTo>
                    <a:pt x="126810" y="-111"/>
                  </a:lnTo>
                  <a:close/>
                </a:path>
              </a:pathLst>
            </a:custGeom>
            <a:solidFill>
              <a:srgbClr val="7E2A4C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202BCE56-703F-15E3-8C44-52179ECCF2B4}"/>
                </a:ext>
              </a:extLst>
            </p:cNvPr>
            <p:cNvSpPr/>
            <p:nvPr/>
          </p:nvSpPr>
          <p:spPr>
            <a:xfrm>
              <a:off x="1466845" y="682934"/>
              <a:ext cx="68437" cy="56324"/>
            </a:xfrm>
            <a:custGeom>
              <a:avLst/>
              <a:gdLst>
                <a:gd name="connsiteX0" fmla="*/ 22295 w 68437"/>
                <a:gd name="connsiteY0" fmla="*/ 0 h 56324"/>
                <a:gd name="connsiteX1" fmla="*/ 46142 w 68437"/>
                <a:gd name="connsiteY1" fmla="*/ 0 h 56324"/>
                <a:gd name="connsiteX2" fmla="*/ 68437 w 68437"/>
                <a:gd name="connsiteY2" fmla="*/ 22296 h 56324"/>
                <a:gd name="connsiteX3" fmla="*/ 68437 w 68437"/>
                <a:gd name="connsiteY3" fmla="*/ 56325 h 56324"/>
                <a:gd name="connsiteX4" fmla="*/ 68437 w 68437"/>
                <a:gd name="connsiteY4" fmla="*/ 56325 h 56324"/>
                <a:gd name="connsiteX5" fmla="*/ 0 w 68437"/>
                <a:gd name="connsiteY5" fmla="*/ 56325 h 56324"/>
                <a:gd name="connsiteX6" fmla="*/ 0 w 68437"/>
                <a:gd name="connsiteY6" fmla="*/ 56325 h 56324"/>
                <a:gd name="connsiteX7" fmla="*/ 0 w 68437"/>
                <a:gd name="connsiteY7" fmla="*/ 22296 h 56324"/>
                <a:gd name="connsiteX8" fmla="*/ 22295 w 68437"/>
                <a:gd name="connsiteY8" fmla="*/ 0 h 5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37" h="56324">
                  <a:moveTo>
                    <a:pt x="22295" y="0"/>
                  </a:moveTo>
                  <a:lnTo>
                    <a:pt x="46142" y="0"/>
                  </a:lnTo>
                  <a:cubicBezTo>
                    <a:pt x="58456" y="0"/>
                    <a:pt x="68437" y="9982"/>
                    <a:pt x="68437" y="22296"/>
                  </a:cubicBezTo>
                  <a:lnTo>
                    <a:pt x="68437" y="56325"/>
                  </a:lnTo>
                  <a:lnTo>
                    <a:pt x="68437" y="56325"/>
                  </a:lnTo>
                  <a:lnTo>
                    <a:pt x="0" y="56325"/>
                  </a:lnTo>
                  <a:lnTo>
                    <a:pt x="0" y="56325"/>
                  </a:lnTo>
                  <a:lnTo>
                    <a:pt x="0" y="22296"/>
                  </a:lnTo>
                  <a:cubicBezTo>
                    <a:pt x="0" y="9982"/>
                    <a:pt x="9981" y="0"/>
                    <a:pt x="22295" y="0"/>
                  </a:cubicBezTo>
                  <a:close/>
                </a:path>
              </a:pathLst>
            </a:custGeom>
            <a:solidFill>
              <a:srgbClr val="40775E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E894DEA-C5F6-3BB2-8874-07B4844F670C}"/>
                </a:ext>
              </a:extLst>
            </p:cNvPr>
            <p:cNvSpPr/>
            <p:nvPr/>
          </p:nvSpPr>
          <p:spPr>
            <a:xfrm>
              <a:off x="1457007" y="720306"/>
              <a:ext cx="88113" cy="317202"/>
            </a:xfrm>
            <a:custGeom>
              <a:avLst/>
              <a:gdLst>
                <a:gd name="connsiteX0" fmla="*/ 15404 w 88113"/>
                <a:gd name="connsiteY0" fmla="*/ 0 h 317202"/>
                <a:gd name="connsiteX1" fmla="*/ 72727 w 88113"/>
                <a:gd name="connsiteY1" fmla="*/ 0 h 317202"/>
                <a:gd name="connsiteX2" fmla="*/ 88114 w 88113"/>
                <a:gd name="connsiteY2" fmla="*/ 15386 h 317202"/>
                <a:gd name="connsiteX3" fmla="*/ 88114 w 88113"/>
                <a:gd name="connsiteY3" fmla="*/ 317203 h 317202"/>
                <a:gd name="connsiteX4" fmla="*/ 88114 w 88113"/>
                <a:gd name="connsiteY4" fmla="*/ 317203 h 317202"/>
                <a:gd name="connsiteX5" fmla="*/ 0 w 88113"/>
                <a:gd name="connsiteY5" fmla="*/ 317203 h 317202"/>
                <a:gd name="connsiteX6" fmla="*/ 0 w 88113"/>
                <a:gd name="connsiteY6" fmla="*/ 317203 h 317202"/>
                <a:gd name="connsiteX7" fmla="*/ 0 w 88113"/>
                <a:gd name="connsiteY7" fmla="*/ 15352 h 317202"/>
                <a:gd name="connsiteX8" fmla="*/ 15404 w 88113"/>
                <a:gd name="connsiteY8" fmla="*/ 0 h 31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13" h="317202">
                  <a:moveTo>
                    <a:pt x="15404" y="0"/>
                  </a:moveTo>
                  <a:lnTo>
                    <a:pt x="72727" y="0"/>
                  </a:lnTo>
                  <a:cubicBezTo>
                    <a:pt x="81225" y="0"/>
                    <a:pt x="88114" y="6889"/>
                    <a:pt x="88114" y="15386"/>
                  </a:cubicBezTo>
                  <a:lnTo>
                    <a:pt x="88114" y="317203"/>
                  </a:lnTo>
                  <a:lnTo>
                    <a:pt x="88114" y="317203"/>
                  </a:lnTo>
                  <a:lnTo>
                    <a:pt x="0" y="317203"/>
                  </a:lnTo>
                  <a:lnTo>
                    <a:pt x="0" y="317203"/>
                  </a:lnTo>
                  <a:lnTo>
                    <a:pt x="0" y="15352"/>
                  </a:lnTo>
                  <a:cubicBezTo>
                    <a:pt x="19" y="6861"/>
                    <a:pt x="6913" y="-9"/>
                    <a:pt x="15404" y="0"/>
                  </a:cubicBezTo>
                  <a:close/>
                </a:path>
              </a:pathLst>
            </a:custGeom>
            <a:solidFill>
              <a:srgbClr val="A33662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F77AAB56-5055-FDBF-7060-918DED0F7485}"/>
                </a:ext>
              </a:extLst>
            </p:cNvPr>
            <p:cNvSpPr/>
            <p:nvPr/>
          </p:nvSpPr>
          <p:spPr>
            <a:xfrm>
              <a:off x="1457093" y="1037578"/>
              <a:ext cx="88096" cy="80232"/>
            </a:xfrm>
            <a:custGeom>
              <a:avLst/>
              <a:gdLst>
                <a:gd name="connsiteX0" fmla="*/ 38196 w 88096"/>
                <a:gd name="connsiteY0" fmla="*/ 76493 h 80232"/>
                <a:gd name="connsiteX1" fmla="*/ -71 w 88096"/>
                <a:gd name="connsiteY1" fmla="*/ -111 h 80232"/>
                <a:gd name="connsiteX2" fmla="*/ 88025 w 88096"/>
                <a:gd name="connsiteY2" fmla="*/ -111 h 80232"/>
                <a:gd name="connsiteX3" fmla="*/ 49689 w 88096"/>
                <a:gd name="connsiteY3" fmla="*/ 76562 h 80232"/>
                <a:gd name="connsiteX4" fmla="*/ 41125 w 88096"/>
                <a:gd name="connsiteY4" fmla="*/ 79457 h 80232"/>
                <a:gd name="connsiteX5" fmla="*/ 38196 w 88096"/>
                <a:gd name="connsiteY5" fmla="*/ 76493 h 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6" h="80232">
                  <a:moveTo>
                    <a:pt x="38196" y="76493"/>
                  </a:moveTo>
                  <a:lnTo>
                    <a:pt x="-71" y="-111"/>
                  </a:lnTo>
                  <a:lnTo>
                    <a:pt x="88025" y="-111"/>
                  </a:lnTo>
                  <a:lnTo>
                    <a:pt x="49689" y="76562"/>
                  </a:lnTo>
                  <a:cubicBezTo>
                    <a:pt x="48122" y="79726"/>
                    <a:pt x="44289" y="81023"/>
                    <a:pt x="41125" y="79457"/>
                  </a:cubicBezTo>
                  <a:cubicBezTo>
                    <a:pt x="39845" y="78825"/>
                    <a:pt x="38815" y="77780"/>
                    <a:pt x="38196" y="76493"/>
                  </a:cubicBezTo>
                  <a:close/>
                </a:path>
              </a:pathLst>
            </a:custGeom>
            <a:solidFill>
              <a:srgbClr val="7E2A4C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ECB5ED8B-19E6-DB50-7123-78BCFFA8E702}"/>
                </a:ext>
              </a:extLst>
            </p:cNvPr>
            <p:cNvSpPr/>
            <p:nvPr/>
          </p:nvSpPr>
          <p:spPr>
            <a:xfrm>
              <a:off x="967006" y="666652"/>
              <a:ext cx="111236" cy="111236"/>
            </a:xfrm>
            <a:custGeom>
              <a:avLst/>
              <a:gdLst>
                <a:gd name="connsiteX0" fmla="*/ 111236 w 111236"/>
                <a:gd name="connsiteY0" fmla="*/ 55618 h 111236"/>
                <a:gd name="connsiteX1" fmla="*/ 55618 w 111236"/>
                <a:gd name="connsiteY1" fmla="*/ 111236 h 111236"/>
                <a:gd name="connsiteX2" fmla="*/ 0 w 111236"/>
                <a:gd name="connsiteY2" fmla="*/ 55618 h 111236"/>
                <a:gd name="connsiteX3" fmla="*/ 55618 w 111236"/>
                <a:gd name="connsiteY3" fmla="*/ 0 h 111236"/>
                <a:gd name="connsiteX4" fmla="*/ 111236 w 111236"/>
                <a:gd name="connsiteY4" fmla="*/ 55618 h 1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6" h="111236">
                  <a:moveTo>
                    <a:pt x="111236" y="55618"/>
                  </a:moveTo>
                  <a:cubicBezTo>
                    <a:pt x="111236" y="86335"/>
                    <a:pt x="86335" y="111236"/>
                    <a:pt x="55618" y="111236"/>
                  </a:cubicBezTo>
                  <a:cubicBezTo>
                    <a:pt x="24901" y="111236"/>
                    <a:pt x="0" y="86335"/>
                    <a:pt x="0" y="55618"/>
                  </a:cubicBezTo>
                  <a:cubicBezTo>
                    <a:pt x="0" y="24901"/>
                    <a:pt x="24901" y="0"/>
                    <a:pt x="55618" y="0"/>
                  </a:cubicBezTo>
                  <a:cubicBezTo>
                    <a:pt x="86335" y="0"/>
                    <a:pt x="111236" y="24901"/>
                    <a:pt x="111236" y="55618"/>
                  </a:cubicBez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DE58A472-EB59-8C56-68E7-8184D800E3F4}"/>
                </a:ext>
              </a:extLst>
            </p:cNvPr>
            <p:cNvSpPr/>
            <p:nvPr/>
          </p:nvSpPr>
          <p:spPr>
            <a:xfrm>
              <a:off x="990676" y="693582"/>
              <a:ext cx="65537" cy="56686"/>
            </a:xfrm>
            <a:custGeom>
              <a:avLst/>
              <a:gdLst>
                <a:gd name="connsiteX0" fmla="*/ 26759 w 65537"/>
                <a:gd name="connsiteY0" fmla="*/ 56576 h 56686"/>
                <a:gd name="connsiteX1" fmla="*/ 20763 w 65537"/>
                <a:gd name="connsiteY1" fmla="*/ 53888 h 56686"/>
                <a:gd name="connsiteX2" fmla="*/ 1983 w 65537"/>
                <a:gd name="connsiteY2" fmla="*/ 32971 h 56686"/>
                <a:gd name="connsiteX3" fmla="*/ 2629 w 65537"/>
                <a:gd name="connsiteY3" fmla="*/ 21556 h 56686"/>
                <a:gd name="connsiteX4" fmla="*/ 14044 w 65537"/>
                <a:gd name="connsiteY4" fmla="*/ 22202 h 56686"/>
                <a:gd name="connsiteX5" fmla="*/ 26277 w 65537"/>
                <a:gd name="connsiteY5" fmla="*/ 35831 h 56686"/>
                <a:gd name="connsiteX6" fmla="*/ 50967 w 65537"/>
                <a:gd name="connsiteY6" fmla="*/ 3094 h 56686"/>
                <a:gd name="connsiteX7" fmla="*/ 62262 w 65537"/>
                <a:gd name="connsiteY7" fmla="*/ 1518 h 56686"/>
                <a:gd name="connsiteX8" fmla="*/ 63838 w 65537"/>
                <a:gd name="connsiteY8" fmla="*/ 12812 h 56686"/>
                <a:gd name="connsiteX9" fmla="*/ 33255 w 65537"/>
                <a:gd name="connsiteY9" fmla="*/ 53354 h 56686"/>
                <a:gd name="connsiteX10" fmla="*/ 27156 w 65537"/>
                <a:gd name="connsiteY10" fmla="*/ 56541 h 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37" h="56686">
                  <a:moveTo>
                    <a:pt x="26759" y="56576"/>
                  </a:moveTo>
                  <a:cubicBezTo>
                    <a:pt x="24470" y="56569"/>
                    <a:pt x="22292" y="55592"/>
                    <a:pt x="20763" y="53888"/>
                  </a:cubicBezTo>
                  <a:lnTo>
                    <a:pt x="1983" y="32971"/>
                  </a:lnTo>
                  <a:cubicBezTo>
                    <a:pt x="-991" y="29640"/>
                    <a:pt x="-702" y="24530"/>
                    <a:pt x="2629" y="21556"/>
                  </a:cubicBezTo>
                  <a:cubicBezTo>
                    <a:pt x="5959" y="18582"/>
                    <a:pt x="11070" y="18872"/>
                    <a:pt x="14044" y="22202"/>
                  </a:cubicBezTo>
                  <a:lnTo>
                    <a:pt x="26277" y="35831"/>
                  </a:lnTo>
                  <a:lnTo>
                    <a:pt x="50967" y="3094"/>
                  </a:lnTo>
                  <a:cubicBezTo>
                    <a:pt x="53650" y="-460"/>
                    <a:pt x="58707" y="-1165"/>
                    <a:pt x="62262" y="1518"/>
                  </a:cubicBezTo>
                  <a:cubicBezTo>
                    <a:pt x="65816" y="4200"/>
                    <a:pt x="66521" y="9257"/>
                    <a:pt x="63838" y="12812"/>
                  </a:cubicBezTo>
                  <a:lnTo>
                    <a:pt x="33255" y="53354"/>
                  </a:lnTo>
                  <a:cubicBezTo>
                    <a:pt x="31799" y="55272"/>
                    <a:pt x="29563" y="56441"/>
                    <a:pt x="27156" y="56541"/>
                  </a:cubicBezTo>
                  <a:close/>
                </a:path>
              </a:pathLst>
            </a:custGeom>
            <a:solidFill>
              <a:srgbClr val="40775E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8284E8E4-F707-6D61-EECD-8793D20DF1FC}"/>
                </a:ext>
              </a:extLst>
            </p:cNvPr>
            <p:cNvSpPr/>
            <p:nvPr/>
          </p:nvSpPr>
          <p:spPr>
            <a:xfrm>
              <a:off x="1113546" y="703937"/>
              <a:ext cx="209463" cy="36648"/>
            </a:xfrm>
            <a:custGeom>
              <a:avLst/>
              <a:gdLst>
                <a:gd name="connsiteX0" fmla="*/ 0 w 209463"/>
                <a:gd name="connsiteY0" fmla="*/ 0 h 36648"/>
                <a:gd name="connsiteX1" fmla="*/ 209464 w 209463"/>
                <a:gd name="connsiteY1" fmla="*/ 0 h 36648"/>
                <a:gd name="connsiteX2" fmla="*/ 209464 w 209463"/>
                <a:gd name="connsiteY2" fmla="*/ 36648 h 36648"/>
                <a:gd name="connsiteX3" fmla="*/ 0 w 209463"/>
                <a:gd name="connsiteY3" fmla="*/ 36648 h 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63" h="36648">
                  <a:moveTo>
                    <a:pt x="0" y="0"/>
                  </a:moveTo>
                  <a:lnTo>
                    <a:pt x="209464" y="0"/>
                  </a:lnTo>
                  <a:lnTo>
                    <a:pt x="209464" y="36648"/>
                  </a:lnTo>
                  <a:lnTo>
                    <a:pt x="0" y="36648"/>
                  </a:ln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EEC82E18-7025-FE69-9ADC-D8B532CB5CBE}"/>
                </a:ext>
              </a:extLst>
            </p:cNvPr>
            <p:cNvSpPr/>
            <p:nvPr/>
          </p:nvSpPr>
          <p:spPr>
            <a:xfrm>
              <a:off x="966989" y="817035"/>
              <a:ext cx="111270" cy="111322"/>
            </a:xfrm>
            <a:custGeom>
              <a:avLst/>
              <a:gdLst>
                <a:gd name="connsiteX0" fmla="*/ 55564 w 111270"/>
                <a:gd name="connsiteY0" fmla="*/ 15827 h 111322"/>
                <a:gd name="connsiteX1" fmla="*/ 95331 w 111270"/>
                <a:gd name="connsiteY1" fmla="*/ 55559 h 111322"/>
                <a:gd name="connsiteX2" fmla="*/ 55599 w 111270"/>
                <a:gd name="connsiteY2" fmla="*/ 95326 h 111322"/>
                <a:gd name="connsiteX3" fmla="*/ 15832 w 111270"/>
                <a:gd name="connsiteY3" fmla="*/ 55593 h 111322"/>
                <a:gd name="connsiteX4" fmla="*/ 15832 w 111270"/>
                <a:gd name="connsiteY4" fmla="*/ 55559 h 111322"/>
                <a:gd name="connsiteX5" fmla="*/ 55564 w 111270"/>
                <a:gd name="connsiteY5" fmla="*/ 15827 h 111322"/>
                <a:gd name="connsiteX6" fmla="*/ 55564 w 111270"/>
                <a:gd name="connsiteY6" fmla="*/ -59 h 111322"/>
                <a:gd name="connsiteX7" fmla="*/ -71 w 111270"/>
                <a:gd name="connsiteY7" fmla="*/ 55576 h 111322"/>
                <a:gd name="connsiteX8" fmla="*/ 55564 w 111270"/>
                <a:gd name="connsiteY8" fmla="*/ 111212 h 111322"/>
                <a:gd name="connsiteX9" fmla="*/ 111199 w 111270"/>
                <a:gd name="connsiteY9" fmla="*/ 55576 h 111322"/>
                <a:gd name="connsiteX10" fmla="*/ 111199 w 111270"/>
                <a:gd name="connsiteY10" fmla="*/ 55559 h 111322"/>
                <a:gd name="connsiteX11" fmla="*/ 55633 w 111270"/>
                <a:gd name="connsiteY11" fmla="*/ -111 h 111322"/>
                <a:gd name="connsiteX12" fmla="*/ 55564 w 111270"/>
                <a:gd name="connsiteY12" fmla="*/ -111 h 11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70" h="111322">
                  <a:moveTo>
                    <a:pt x="55564" y="15827"/>
                  </a:moveTo>
                  <a:cubicBezTo>
                    <a:pt x="77517" y="15816"/>
                    <a:pt x="95320" y="33606"/>
                    <a:pt x="95331" y="55559"/>
                  </a:cubicBezTo>
                  <a:cubicBezTo>
                    <a:pt x="95341" y="77512"/>
                    <a:pt x="77551" y="95315"/>
                    <a:pt x="55599" y="95326"/>
                  </a:cubicBezTo>
                  <a:cubicBezTo>
                    <a:pt x="33646" y="95336"/>
                    <a:pt x="15842" y="77546"/>
                    <a:pt x="15832" y="55593"/>
                  </a:cubicBezTo>
                  <a:cubicBezTo>
                    <a:pt x="15832" y="55581"/>
                    <a:pt x="15832" y="55571"/>
                    <a:pt x="15832" y="55559"/>
                  </a:cubicBezTo>
                  <a:cubicBezTo>
                    <a:pt x="15870" y="33631"/>
                    <a:pt x="33636" y="15865"/>
                    <a:pt x="55564" y="15827"/>
                  </a:cubicBezTo>
                  <a:moveTo>
                    <a:pt x="55564" y="-59"/>
                  </a:moveTo>
                  <a:cubicBezTo>
                    <a:pt x="24838" y="-59"/>
                    <a:pt x="-71" y="24850"/>
                    <a:pt x="-71" y="55576"/>
                  </a:cubicBezTo>
                  <a:cubicBezTo>
                    <a:pt x="-71" y="86302"/>
                    <a:pt x="24838" y="111212"/>
                    <a:pt x="55564" y="111212"/>
                  </a:cubicBezTo>
                  <a:cubicBezTo>
                    <a:pt x="86290" y="111212"/>
                    <a:pt x="111199" y="86302"/>
                    <a:pt x="111199" y="55576"/>
                  </a:cubicBezTo>
                  <a:cubicBezTo>
                    <a:pt x="111199" y="55571"/>
                    <a:pt x="111199" y="55564"/>
                    <a:pt x="111199" y="55559"/>
                  </a:cubicBezTo>
                  <a:cubicBezTo>
                    <a:pt x="111229" y="24842"/>
                    <a:pt x="86350" y="-82"/>
                    <a:pt x="55633" y="-111"/>
                  </a:cubicBezTo>
                  <a:cubicBezTo>
                    <a:pt x="55611" y="-111"/>
                    <a:pt x="55586" y="-111"/>
                    <a:pt x="55564" y="-111"/>
                  </a:cubicBez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B449820-864D-1BCD-95E7-65BFC5219B09}"/>
                </a:ext>
              </a:extLst>
            </p:cNvPr>
            <p:cNvSpPr/>
            <p:nvPr/>
          </p:nvSpPr>
          <p:spPr>
            <a:xfrm>
              <a:off x="1113546" y="854389"/>
              <a:ext cx="209463" cy="36648"/>
            </a:xfrm>
            <a:custGeom>
              <a:avLst/>
              <a:gdLst>
                <a:gd name="connsiteX0" fmla="*/ 0 w 209463"/>
                <a:gd name="connsiteY0" fmla="*/ 0 h 36648"/>
                <a:gd name="connsiteX1" fmla="*/ 209464 w 209463"/>
                <a:gd name="connsiteY1" fmla="*/ 0 h 36648"/>
                <a:gd name="connsiteX2" fmla="*/ 209464 w 209463"/>
                <a:gd name="connsiteY2" fmla="*/ 36648 h 36648"/>
                <a:gd name="connsiteX3" fmla="*/ 0 w 209463"/>
                <a:gd name="connsiteY3" fmla="*/ 36648 h 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63" h="36648">
                  <a:moveTo>
                    <a:pt x="0" y="0"/>
                  </a:moveTo>
                  <a:lnTo>
                    <a:pt x="209464" y="0"/>
                  </a:lnTo>
                  <a:lnTo>
                    <a:pt x="209464" y="36648"/>
                  </a:lnTo>
                  <a:lnTo>
                    <a:pt x="0" y="36648"/>
                  </a:ln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E66544BC-3F83-2483-3213-543BA7958793}"/>
                </a:ext>
              </a:extLst>
            </p:cNvPr>
            <p:cNvSpPr/>
            <p:nvPr/>
          </p:nvSpPr>
          <p:spPr>
            <a:xfrm>
              <a:off x="967023" y="967538"/>
              <a:ext cx="111236" cy="111236"/>
            </a:xfrm>
            <a:custGeom>
              <a:avLst/>
              <a:gdLst>
                <a:gd name="connsiteX0" fmla="*/ 55530 w 111236"/>
                <a:gd name="connsiteY0" fmla="*/ 15758 h 111236"/>
                <a:gd name="connsiteX1" fmla="*/ 95296 w 111236"/>
                <a:gd name="connsiteY1" fmla="*/ 55490 h 111236"/>
                <a:gd name="connsiteX2" fmla="*/ 55564 w 111236"/>
                <a:gd name="connsiteY2" fmla="*/ 95257 h 111236"/>
                <a:gd name="connsiteX3" fmla="*/ 15797 w 111236"/>
                <a:gd name="connsiteY3" fmla="*/ 55525 h 111236"/>
                <a:gd name="connsiteX4" fmla="*/ 15797 w 111236"/>
                <a:gd name="connsiteY4" fmla="*/ 55507 h 111236"/>
                <a:gd name="connsiteX5" fmla="*/ 55530 w 111236"/>
                <a:gd name="connsiteY5" fmla="*/ 15758 h 111236"/>
                <a:gd name="connsiteX6" fmla="*/ 55530 w 111236"/>
                <a:gd name="connsiteY6" fmla="*/ -111 h 111236"/>
                <a:gd name="connsiteX7" fmla="*/ -71 w 111236"/>
                <a:gd name="connsiteY7" fmla="*/ 55525 h 111236"/>
                <a:gd name="connsiteX8" fmla="*/ 55564 w 111236"/>
                <a:gd name="connsiteY8" fmla="*/ 111126 h 111236"/>
                <a:gd name="connsiteX9" fmla="*/ 111165 w 111236"/>
                <a:gd name="connsiteY9" fmla="*/ 55507 h 111236"/>
                <a:gd name="connsiteX10" fmla="*/ 55547 w 111236"/>
                <a:gd name="connsiteY10" fmla="*/ -111 h 111236"/>
                <a:gd name="connsiteX11" fmla="*/ 55530 w 111236"/>
                <a:gd name="connsiteY11" fmla="*/ -111 h 1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36" h="111236">
                  <a:moveTo>
                    <a:pt x="55530" y="15758"/>
                  </a:moveTo>
                  <a:cubicBezTo>
                    <a:pt x="77482" y="15748"/>
                    <a:pt x="95286" y="33537"/>
                    <a:pt x="95296" y="55490"/>
                  </a:cubicBezTo>
                  <a:cubicBezTo>
                    <a:pt x="95307" y="77443"/>
                    <a:pt x="77517" y="95246"/>
                    <a:pt x="55564" y="95257"/>
                  </a:cubicBezTo>
                  <a:cubicBezTo>
                    <a:pt x="33611" y="95267"/>
                    <a:pt x="15808" y="77477"/>
                    <a:pt x="15797" y="55525"/>
                  </a:cubicBezTo>
                  <a:cubicBezTo>
                    <a:pt x="15797" y="55519"/>
                    <a:pt x="15797" y="55512"/>
                    <a:pt x="15797" y="55507"/>
                  </a:cubicBezTo>
                  <a:cubicBezTo>
                    <a:pt x="15827" y="33574"/>
                    <a:pt x="33596" y="15796"/>
                    <a:pt x="55530" y="15758"/>
                  </a:cubicBezTo>
                  <a:moveTo>
                    <a:pt x="55530" y="-111"/>
                  </a:moveTo>
                  <a:cubicBezTo>
                    <a:pt x="24812" y="-101"/>
                    <a:pt x="-82" y="24807"/>
                    <a:pt x="-71" y="55525"/>
                  </a:cubicBezTo>
                  <a:cubicBezTo>
                    <a:pt x="-61" y="86242"/>
                    <a:pt x="24847" y="111136"/>
                    <a:pt x="55564" y="111126"/>
                  </a:cubicBezTo>
                  <a:cubicBezTo>
                    <a:pt x="86275" y="111115"/>
                    <a:pt x="111165" y="86218"/>
                    <a:pt x="111165" y="55507"/>
                  </a:cubicBezTo>
                  <a:cubicBezTo>
                    <a:pt x="111165" y="24790"/>
                    <a:pt x="86264" y="-111"/>
                    <a:pt x="55547" y="-111"/>
                  </a:cubicBezTo>
                  <a:cubicBezTo>
                    <a:pt x="55542" y="-111"/>
                    <a:pt x="55535" y="-111"/>
                    <a:pt x="55530" y="-111"/>
                  </a:cubicBez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DAB58ABC-DFE6-6C3C-7CB6-78BBD19B1C36}"/>
                </a:ext>
              </a:extLst>
            </p:cNvPr>
            <p:cNvSpPr/>
            <p:nvPr/>
          </p:nvSpPr>
          <p:spPr>
            <a:xfrm>
              <a:off x="1113546" y="1004824"/>
              <a:ext cx="209463" cy="36648"/>
            </a:xfrm>
            <a:custGeom>
              <a:avLst/>
              <a:gdLst>
                <a:gd name="connsiteX0" fmla="*/ 0 w 209463"/>
                <a:gd name="connsiteY0" fmla="*/ 0 h 36648"/>
                <a:gd name="connsiteX1" fmla="*/ 209464 w 209463"/>
                <a:gd name="connsiteY1" fmla="*/ 0 h 36648"/>
                <a:gd name="connsiteX2" fmla="*/ 209464 w 209463"/>
                <a:gd name="connsiteY2" fmla="*/ 36648 h 36648"/>
                <a:gd name="connsiteX3" fmla="*/ 0 w 209463"/>
                <a:gd name="connsiteY3" fmla="*/ 36648 h 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63" h="36648">
                  <a:moveTo>
                    <a:pt x="0" y="0"/>
                  </a:moveTo>
                  <a:lnTo>
                    <a:pt x="209464" y="0"/>
                  </a:lnTo>
                  <a:lnTo>
                    <a:pt x="209464" y="36648"/>
                  </a:lnTo>
                  <a:lnTo>
                    <a:pt x="0" y="36648"/>
                  </a:ln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4551B91C-AFD7-ED4A-5DB8-685855E2A039}"/>
              </a:ext>
            </a:extLst>
          </p:cNvPr>
          <p:cNvCxnSpPr/>
          <p:nvPr userDrawn="1"/>
        </p:nvCxnSpPr>
        <p:spPr>
          <a:xfrm>
            <a:off x="914400" y="1492250"/>
            <a:ext cx="1036637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FEB0B2C1-6D31-C556-C79C-F31B1FE4EA74}"/>
              </a:ext>
            </a:extLst>
          </p:cNvPr>
          <p:cNvCxnSpPr/>
          <p:nvPr userDrawn="1"/>
        </p:nvCxnSpPr>
        <p:spPr>
          <a:xfrm>
            <a:off x="914400" y="5775925"/>
            <a:ext cx="1036637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ubrik 24">
            <a:extLst>
              <a:ext uri="{FF2B5EF4-FFF2-40B4-BE49-F238E27FC236}">
                <a16:creationId xmlns:a16="http://schemas.microsoft.com/office/drawing/2014/main" id="{A7596D78-7CB0-97ED-E6C0-A018C7602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3082" y="669288"/>
            <a:ext cx="9546052" cy="8122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Ange </a:t>
            </a:r>
            <a:r>
              <a:rPr lang="en-US" err="1"/>
              <a:t>agendarubrik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57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ängre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95325"/>
            <a:ext cx="6830484" cy="202565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2895600"/>
            <a:ext cx="7230534" cy="28813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588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örre rubrik och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6" y="669925"/>
            <a:ext cx="7548034" cy="23622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3187700"/>
            <a:ext cx="7548033" cy="25892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034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548890"/>
            <a:ext cx="5181600" cy="1874520"/>
          </a:xfrm>
        </p:spPr>
        <p:txBody>
          <a:bodyPr anchor="t"/>
          <a:lstStyle>
            <a:lvl1pPr>
              <a:defRPr sz="4000" b="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3D118E29-DBB4-C07D-6D91-E9F8DA51E76C}"/>
              </a:ext>
            </a:extLst>
          </p:cNvPr>
          <p:cNvSpPr/>
          <p:nvPr userDrawn="1"/>
        </p:nvSpPr>
        <p:spPr>
          <a:xfrm rot="10800000">
            <a:off x="2023427" y="0"/>
            <a:ext cx="2840673" cy="1393354"/>
          </a:xfrm>
          <a:custGeom>
            <a:avLst/>
            <a:gdLst>
              <a:gd name="connsiteX0" fmla="*/ 3792126 w 3792126"/>
              <a:gd name="connsiteY0" fmla="*/ 1860043 h 1860043"/>
              <a:gd name="connsiteX1" fmla="*/ 2591786 w 3792126"/>
              <a:gd name="connsiteY1" fmla="*/ 1860043 h 1860043"/>
              <a:gd name="connsiteX2" fmla="*/ 2584726 w 3792126"/>
              <a:gd name="connsiteY2" fmla="*/ 1790002 h 1860043"/>
              <a:gd name="connsiteX3" fmla="*/ 1896062 w 3792126"/>
              <a:gd name="connsiteY3" fmla="*/ 1228725 h 1860043"/>
              <a:gd name="connsiteX4" fmla="*/ 1207399 w 3792126"/>
              <a:gd name="connsiteY4" fmla="*/ 1790002 h 1860043"/>
              <a:gd name="connsiteX5" fmla="*/ 1200338 w 3792126"/>
              <a:gd name="connsiteY5" fmla="*/ 1860043 h 1860043"/>
              <a:gd name="connsiteX6" fmla="*/ 0 w 3792126"/>
              <a:gd name="connsiteY6" fmla="*/ 1860043 h 1860043"/>
              <a:gd name="connsiteX7" fmla="*/ 7883 w 3792126"/>
              <a:gd name="connsiteY7" fmla="*/ 1703922 h 1860043"/>
              <a:gd name="connsiteX8" fmla="*/ 1896063 w 3792126"/>
              <a:gd name="connsiteY8" fmla="*/ 0 h 1860043"/>
              <a:gd name="connsiteX9" fmla="*/ 3784242 w 3792126"/>
              <a:gd name="connsiteY9" fmla="*/ 1703922 h 186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2126" h="1860043">
                <a:moveTo>
                  <a:pt x="3792126" y="1860043"/>
                </a:moveTo>
                <a:lnTo>
                  <a:pt x="2591786" y="1860043"/>
                </a:lnTo>
                <a:lnTo>
                  <a:pt x="2584726" y="1790002"/>
                </a:lnTo>
                <a:cubicBezTo>
                  <a:pt x="2519179" y="1469682"/>
                  <a:pt x="2235760" y="1228725"/>
                  <a:pt x="1896062" y="1228725"/>
                </a:cubicBezTo>
                <a:cubicBezTo>
                  <a:pt x="1556365" y="1228725"/>
                  <a:pt x="1272946" y="1469682"/>
                  <a:pt x="1207399" y="1790002"/>
                </a:cubicBezTo>
                <a:lnTo>
                  <a:pt x="1200338" y="1860043"/>
                </a:lnTo>
                <a:lnTo>
                  <a:pt x="0" y="1860043"/>
                </a:lnTo>
                <a:lnTo>
                  <a:pt x="7883" y="1703922"/>
                </a:lnTo>
                <a:cubicBezTo>
                  <a:pt x="105079" y="746854"/>
                  <a:pt x="913352" y="0"/>
                  <a:pt x="1896063" y="0"/>
                </a:cubicBezTo>
                <a:cubicBezTo>
                  <a:pt x="2878773" y="0"/>
                  <a:pt x="3687047" y="746854"/>
                  <a:pt x="3784242" y="17039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4CD4350E-15CC-E8CC-C64C-B9E1B1C0C1DE}"/>
              </a:ext>
            </a:extLst>
          </p:cNvPr>
          <p:cNvSpPr/>
          <p:nvPr userDrawn="1"/>
        </p:nvSpPr>
        <p:spPr>
          <a:xfrm>
            <a:off x="4570942" y="4838226"/>
            <a:ext cx="4114800" cy="2018315"/>
          </a:xfrm>
          <a:custGeom>
            <a:avLst/>
            <a:gdLst>
              <a:gd name="connsiteX0" fmla="*/ 3792126 w 3792126"/>
              <a:gd name="connsiteY0" fmla="*/ 1860043 h 1860043"/>
              <a:gd name="connsiteX1" fmla="*/ 2591786 w 3792126"/>
              <a:gd name="connsiteY1" fmla="*/ 1860043 h 1860043"/>
              <a:gd name="connsiteX2" fmla="*/ 2584726 w 3792126"/>
              <a:gd name="connsiteY2" fmla="*/ 1790002 h 1860043"/>
              <a:gd name="connsiteX3" fmla="*/ 1896062 w 3792126"/>
              <a:gd name="connsiteY3" fmla="*/ 1228725 h 1860043"/>
              <a:gd name="connsiteX4" fmla="*/ 1207399 w 3792126"/>
              <a:gd name="connsiteY4" fmla="*/ 1790002 h 1860043"/>
              <a:gd name="connsiteX5" fmla="*/ 1200338 w 3792126"/>
              <a:gd name="connsiteY5" fmla="*/ 1860043 h 1860043"/>
              <a:gd name="connsiteX6" fmla="*/ 0 w 3792126"/>
              <a:gd name="connsiteY6" fmla="*/ 1860043 h 1860043"/>
              <a:gd name="connsiteX7" fmla="*/ 7883 w 3792126"/>
              <a:gd name="connsiteY7" fmla="*/ 1703922 h 1860043"/>
              <a:gd name="connsiteX8" fmla="*/ 1896063 w 3792126"/>
              <a:gd name="connsiteY8" fmla="*/ 0 h 1860043"/>
              <a:gd name="connsiteX9" fmla="*/ 3784242 w 3792126"/>
              <a:gd name="connsiteY9" fmla="*/ 1703922 h 186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2126" h="1860043">
                <a:moveTo>
                  <a:pt x="3792126" y="1860043"/>
                </a:moveTo>
                <a:lnTo>
                  <a:pt x="2591786" y="1860043"/>
                </a:lnTo>
                <a:lnTo>
                  <a:pt x="2584726" y="1790002"/>
                </a:lnTo>
                <a:cubicBezTo>
                  <a:pt x="2519179" y="1469682"/>
                  <a:pt x="2235760" y="1228725"/>
                  <a:pt x="1896062" y="1228725"/>
                </a:cubicBezTo>
                <a:cubicBezTo>
                  <a:pt x="1556365" y="1228725"/>
                  <a:pt x="1272946" y="1469682"/>
                  <a:pt x="1207399" y="1790002"/>
                </a:cubicBezTo>
                <a:lnTo>
                  <a:pt x="1200338" y="1860043"/>
                </a:lnTo>
                <a:lnTo>
                  <a:pt x="0" y="1860043"/>
                </a:lnTo>
                <a:lnTo>
                  <a:pt x="7883" y="1703922"/>
                </a:lnTo>
                <a:cubicBezTo>
                  <a:pt x="105079" y="746854"/>
                  <a:pt x="913352" y="0"/>
                  <a:pt x="1896063" y="0"/>
                </a:cubicBezTo>
                <a:cubicBezTo>
                  <a:pt x="2878773" y="0"/>
                  <a:pt x="3687047" y="746854"/>
                  <a:pt x="3784242" y="17039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824038"/>
            <a:ext cx="49826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0" y="1824038"/>
            <a:ext cx="49826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B32211A-2ABD-40B2-543E-7790EE55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8" y="1824038"/>
            <a:ext cx="4440766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31822E3-DC1B-5321-85F7-42B8BFF6C3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698500"/>
            <a:ext cx="5173133" cy="5078413"/>
          </a:xfrm>
          <a:custGeom>
            <a:avLst/>
            <a:gdLst>
              <a:gd name="connsiteX0" fmla="*/ 0 w 4982633"/>
              <a:gd name="connsiteY0" fmla="*/ 0 h 4281488"/>
              <a:gd name="connsiteX1" fmla="*/ 4982633 w 4982633"/>
              <a:gd name="connsiteY1" fmla="*/ 0 h 4281488"/>
              <a:gd name="connsiteX2" fmla="*/ 4982633 w 4982633"/>
              <a:gd name="connsiteY2" fmla="*/ 4281488 h 4281488"/>
              <a:gd name="connsiteX3" fmla="*/ 0 w 4982633"/>
              <a:gd name="connsiteY3" fmla="*/ 4281488 h 428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2633" h="4281488">
                <a:moveTo>
                  <a:pt x="0" y="0"/>
                </a:moveTo>
                <a:lnTo>
                  <a:pt x="4982633" y="0"/>
                </a:lnTo>
                <a:lnTo>
                  <a:pt x="4982633" y="4281488"/>
                </a:lnTo>
                <a:lnTo>
                  <a:pt x="0" y="42814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ECA5563-A413-3B56-3F72-64C3B356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69288"/>
            <a:ext cx="4787269" cy="81228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6544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69288"/>
            <a:ext cx="10346267" cy="8122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  <a:br>
              <a:rPr lang="sv-SE"/>
            </a:b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6" y="1824037"/>
            <a:ext cx="10355563" cy="3952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3CD0-842C-4BCD-83D3-BB78B185EE38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4EA2E787-9118-698D-533B-21D4DD3A1EBE}"/>
              </a:ext>
            </a:extLst>
          </p:cNvPr>
          <p:cNvGrpSpPr/>
          <p:nvPr userDrawn="1"/>
        </p:nvGrpSpPr>
        <p:grpSpPr>
          <a:xfrm>
            <a:off x="10810874" y="6127706"/>
            <a:ext cx="1001927" cy="340313"/>
            <a:chOff x="10651250" y="6073488"/>
            <a:chExt cx="1161552" cy="394531"/>
          </a:xfrm>
          <a:solidFill>
            <a:schemeClr val="accent1"/>
          </a:solidFill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68F97807-7BE3-2002-A4EC-FCA04DD81A3E}"/>
                </a:ext>
              </a:extLst>
            </p:cNvPr>
            <p:cNvSpPr/>
            <p:nvPr/>
          </p:nvSpPr>
          <p:spPr>
            <a:xfrm>
              <a:off x="10972599" y="6186422"/>
              <a:ext cx="65564" cy="65561"/>
            </a:xfrm>
            <a:custGeom>
              <a:avLst/>
              <a:gdLst>
                <a:gd name="connsiteX0" fmla="*/ 65562 w 65564"/>
                <a:gd name="connsiteY0" fmla="*/ 32372 h 65561"/>
                <a:gd name="connsiteX1" fmla="*/ 33190 w 65564"/>
                <a:gd name="connsiteY1" fmla="*/ 65559 h 65561"/>
                <a:gd name="connsiteX2" fmla="*/ 3 w 65564"/>
                <a:gd name="connsiteY2" fmla="*/ 33187 h 65561"/>
                <a:gd name="connsiteX3" fmla="*/ 32370 w 65564"/>
                <a:gd name="connsiteY3" fmla="*/ 0 h 65561"/>
                <a:gd name="connsiteX4" fmla="*/ 32780 w 65564"/>
                <a:gd name="connsiteY4" fmla="*/ 0 h 65561"/>
                <a:gd name="connsiteX5" fmla="*/ 65562 w 65564"/>
                <a:gd name="connsiteY5" fmla="*/ 32372 h 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64" h="65561">
                  <a:moveTo>
                    <a:pt x="65562" y="32372"/>
                  </a:moveTo>
                  <a:cubicBezTo>
                    <a:pt x="65787" y="50476"/>
                    <a:pt x="51293" y="65334"/>
                    <a:pt x="33190" y="65559"/>
                  </a:cubicBezTo>
                  <a:cubicBezTo>
                    <a:pt x="15086" y="65784"/>
                    <a:pt x="227" y="51290"/>
                    <a:pt x="3" y="33187"/>
                  </a:cubicBezTo>
                  <a:cubicBezTo>
                    <a:pt x="-222" y="15085"/>
                    <a:pt x="14269" y="228"/>
                    <a:pt x="32370" y="0"/>
                  </a:cubicBezTo>
                  <a:lnTo>
                    <a:pt x="32780" y="0"/>
                  </a:lnTo>
                  <a:cubicBezTo>
                    <a:pt x="50726" y="-1"/>
                    <a:pt x="65338" y="14427"/>
                    <a:pt x="65562" y="32372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92302D15-105B-2B9E-13CA-63DC45EB94E2}"/>
                </a:ext>
              </a:extLst>
            </p:cNvPr>
            <p:cNvSpPr/>
            <p:nvPr/>
          </p:nvSpPr>
          <p:spPr>
            <a:xfrm>
              <a:off x="10978743" y="6277064"/>
              <a:ext cx="53680" cy="186980"/>
            </a:xfrm>
            <a:custGeom>
              <a:avLst/>
              <a:gdLst>
                <a:gd name="connsiteX0" fmla="*/ 51796 w 53680"/>
                <a:gd name="connsiteY0" fmla="*/ 0 h 186980"/>
                <a:gd name="connsiteX1" fmla="*/ 53681 w 53680"/>
                <a:gd name="connsiteY1" fmla="*/ 0 h 186980"/>
                <a:gd name="connsiteX2" fmla="*/ 53681 w 53680"/>
                <a:gd name="connsiteY2" fmla="*/ 186981 h 186980"/>
                <a:gd name="connsiteX3" fmla="*/ 51796 w 53680"/>
                <a:gd name="connsiteY3" fmla="*/ 186981 h 186980"/>
                <a:gd name="connsiteX4" fmla="*/ 1885 w 53680"/>
                <a:gd name="connsiteY4" fmla="*/ 186981 h 186980"/>
                <a:gd name="connsiteX5" fmla="*/ 0 w 53680"/>
                <a:gd name="connsiteY5" fmla="*/ 186981 h 186980"/>
                <a:gd name="connsiteX6" fmla="*/ 0 w 53680"/>
                <a:gd name="connsiteY6" fmla="*/ 0 h 186980"/>
                <a:gd name="connsiteX7" fmla="*/ 1885 w 53680"/>
                <a:gd name="connsiteY7" fmla="*/ 0 h 1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80" h="186980">
                  <a:moveTo>
                    <a:pt x="51796" y="0"/>
                  </a:moveTo>
                  <a:cubicBezTo>
                    <a:pt x="52837" y="0"/>
                    <a:pt x="53681" y="0"/>
                    <a:pt x="53681" y="0"/>
                  </a:cubicBezTo>
                  <a:lnTo>
                    <a:pt x="53681" y="186981"/>
                  </a:lnTo>
                  <a:cubicBezTo>
                    <a:pt x="53681" y="186981"/>
                    <a:pt x="52837" y="186981"/>
                    <a:pt x="51796" y="186981"/>
                  </a:cubicBezTo>
                  <a:lnTo>
                    <a:pt x="1885" y="186981"/>
                  </a:lnTo>
                  <a:cubicBezTo>
                    <a:pt x="844" y="186981"/>
                    <a:pt x="0" y="186981"/>
                    <a:pt x="0" y="186981"/>
                  </a:cubicBezTo>
                  <a:lnTo>
                    <a:pt x="0" y="0"/>
                  </a:lnTo>
                  <a:cubicBezTo>
                    <a:pt x="0" y="0"/>
                    <a:pt x="844" y="0"/>
                    <a:pt x="1885" y="0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288BFEF5-0AD8-A6E0-D84D-4847149A4776}"/>
                </a:ext>
              </a:extLst>
            </p:cNvPr>
            <p:cNvSpPr/>
            <p:nvPr/>
          </p:nvSpPr>
          <p:spPr>
            <a:xfrm>
              <a:off x="11068607" y="6273117"/>
              <a:ext cx="180916" cy="190927"/>
            </a:xfrm>
            <a:custGeom>
              <a:avLst/>
              <a:gdLst>
                <a:gd name="connsiteX0" fmla="*/ 180916 w 180916"/>
                <a:gd name="connsiteY0" fmla="*/ 85082 h 190927"/>
                <a:gd name="connsiteX1" fmla="*/ 180916 w 180916"/>
                <a:gd name="connsiteY1" fmla="*/ 189043 h 190927"/>
                <a:gd name="connsiteX2" fmla="*/ 179031 w 180916"/>
                <a:gd name="connsiteY2" fmla="*/ 190928 h 190927"/>
                <a:gd name="connsiteX3" fmla="*/ 129121 w 180916"/>
                <a:gd name="connsiteY3" fmla="*/ 190928 h 190927"/>
                <a:gd name="connsiteX4" fmla="*/ 127236 w 180916"/>
                <a:gd name="connsiteY4" fmla="*/ 189043 h 190927"/>
                <a:gd name="connsiteX5" fmla="*/ 127236 w 180916"/>
                <a:gd name="connsiteY5" fmla="*/ 189043 h 190927"/>
                <a:gd name="connsiteX6" fmla="*/ 127236 w 180916"/>
                <a:gd name="connsiteY6" fmla="*/ 94220 h 190927"/>
                <a:gd name="connsiteX7" fmla="*/ 91052 w 180916"/>
                <a:gd name="connsiteY7" fmla="*/ 53243 h 190927"/>
                <a:gd name="connsiteX8" fmla="*/ 89372 w 180916"/>
                <a:gd name="connsiteY8" fmla="*/ 53243 h 190927"/>
                <a:gd name="connsiteX9" fmla="*/ 53640 w 180916"/>
                <a:gd name="connsiteY9" fmla="*/ 91311 h 190927"/>
                <a:gd name="connsiteX10" fmla="*/ 53640 w 180916"/>
                <a:gd name="connsiteY10" fmla="*/ 189043 h 190927"/>
                <a:gd name="connsiteX11" fmla="*/ 51755 w 180916"/>
                <a:gd name="connsiteY11" fmla="*/ 190928 h 190927"/>
                <a:gd name="connsiteX12" fmla="*/ 1926 w 180916"/>
                <a:gd name="connsiteY12" fmla="*/ 190928 h 190927"/>
                <a:gd name="connsiteX13" fmla="*/ 0 w 180916"/>
                <a:gd name="connsiteY13" fmla="*/ 189084 h 190927"/>
                <a:gd name="connsiteX14" fmla="*/ 0 w 180916"/>
                <a:gd name="connsiteY14" fmla="*/ 189084 h 190927"/>
                <a:gd name="connsiteX15" fmla="*/ 0 w 180916"/>
                <a:gd name="connsiteY15" fmla="*/ 5832 h 190927"/>
                <a:gd name="connsiteX16" fmla="*/ 1926 w 180916"/>
                <a:gd name="connsiteY16" fmla="*/ 3947 h 190927"/>
                <a:gd name="connsiteX17" fmla="*/ 51796 w 180916"/>
                <a:gd name="connsiteY17" fmla="*/ 3947 h 190927"/>
                <a:gd name="connsiteX18" fmla="*/ 53722 w 180916"/>
                <a:gd name="connsiteY18" fmla="*/ 5832 h 190927"/>
                <a:gd name="connsiteX19" fmla="*/ 53722 w 180916"/>
                <a:gd name="connsiteY19" fmla="*/ 25255 h 190927"/>
                <a:gd name="connsiteX20" fmla="*/ 54131 w 180916"/>
                <a:gd name="connsiteY20" fmla="*/ 25255 h 190927"/>
                <a:gd name="connsiteX21" fmla="*/ 104739 w 180916"/>
                <a:gd name="connsiteY21" fmla="*/ 13 h 190927"/>
                <a:gd name="connsiteX22" fmla="*/ 180916 w 180916"/>
                <a:gd name="connsiteY22" fmla="*/ 85082 h 19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0916" h="190927">
                  <a:moveTo>
                    <a:pt x="180916" y="85082"/>
                  </a:moveTo>
                  <a:lnTo>
                    <a:pt x="180916" y="189043"/>
                  </a:lnTo>
                  <a:cubicBezTo>
                    <a:pt x="180896" y="190074"/>
                    <a:pt x="180064" y="190906"/>
                    <a:pt x="179031" y="190928"/>
                  </a:cubicBezTo>
                  <a:lnTo>
                    <a:pt x="129121" y="190928"/>
                  </a:lnTo>
                  <a:cubicBezTo>
                    <a:pt x="128088" y="190906"/>
                    <a:pt x="127256" y="190074"/>
                    <a:pt x="127236" y="189043"/>
                  </a:cubicBezTo>
                  <a:lnTo>
                    <a:pt x="127236" y="189043"/>
                  </a:lnTo>
                  <a:lnTo>
                    <a:pt x="127236" y="94220"/>
                  </a:lnTo>
                  <a:cubicBezTo>
                    <a:pt x="127236" y="68323"/>
                    <a:pt x="113139" y="53243"/>
                    <a:pt x="91052" y="53243"/>
                  </a:cubicBezTo>
                  <a:lnTo>
                    <a:pt x="89372" y="53243"/>
                  </a:lnTo>
                  <a:cubicBezTo>
                    <a:pt x="69191" y="54317"/>
                    <a:pt x="53435" y="71101"/>
                    <a:pt x="53640" y="91311"/>
                  </a:cubicBezTo>
                  <a:lnTo>
                    <a:pt x="53640" y="189043"/>
                  </a:lnTo>
                  <a:cubicBezTo>
                    <a:pt x="53619" y="190074"/>
                    <a:pt x="52787" y="190906"/>
                    <a:pt x="51755" y="190928"/>
                  </a:cubicBezTo>
                  <a:lnTo>
                    <a:pt x="1926" y="190928"/>
                  </a:lnTo>
                  <a:cubicBezTo>
                    <a:pt x="893" y="190928"/>
                    <a:pt x="45" y="190115"/>
                    <a:pt x="0" y="189084"/>
                  </a:cubicBezTo>
                  <a:lnTo>
                    <a:pt x="0" y="189084"/>
                  </a:lnTo>
                  <a:lnTo>
                    <a:pt x="0" y="5832"/>
                  </a:lnTo>
                  <a:cubicBezTo>
                    <a:pt x="20" y="4784"/>
                    <a:pt x="877" y="3946"/>
                    <a:pt x="1926" y="3947"/>
                  </a:cubicBezTo>
                  <a:lnTo>
                    <a:pt x="51796" y="3947"/>
                  </a:lnTo>
                  <a:cubicBezTo>
                    <a:pt x="52845" y="3946"/>
                    <a:pt x="53701" y="4784"/>
                    <a:pt x="53722" y="5832"/>
                  </a:cubicBezTo>
                  <a:lnTo>
                    <a:pt x="53722" y="25255"/>
                  </a:lnTo>
                  <a:lnTo>
                    <a:pt x="54131" y="25255"/>
                  </a:lnTo>
                  <a:cubicBezTo>
                    <a:pt x="65831" y="9037"/>
                    <a:pt x="84746" y="-399"/>
                    <a:pt x="104739" y="13"/>
                  </a:cubicBezTo>
                  <a:cubicBezTo>
                    <a:pt x="151986" y="136"/>
                    <a:pt x="180916" y="32508"/>
                    <a:pt x="180916" y="85082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19F8F531-8792-B0F9-D34D-BF84504B11BF}"/>
                </a:ext>
              </a:extLst>
            </p:cNvPr>
            <p:cNvSpPr/>
            <p:nvPr/>
          </p:nvSpPr>
          <p:spPr>
            <a:xfrm>
              <a:off x="11278429" y="6273158"/>
              <a:ext cx="186189" cy="194656"/>
            </a:xfrm>
            <a:custGeom>
              <a:avLst/>
              <a:gdLst>
                <a:gd name="connsiteX0" fmla="*/ 183932 w 186189"/>
                <a:gd name="connsiteY0" fmla="*/ 110161 h 194656"/>
                <a:gd name="connsiteX1" fmla="*/ 50632 w 186189"/>
                <a:gd name="connsiteY1" fmla="*/ 110161 h 194656"/>
                <a:gd name="connsiteX2" fmla="*/ 50386 w 186189"/>
                <a:gd name="connsiteY2" fmla="*/ 110407 h 194656"/>
                <a:gd name="connsiteX3" fmla="*/ 50386 w 186189"/>
                <a:gd name="connsiteY3" fmla="*/ 110407 h 194656"/>
                <a:gd name="connsiteX4" fmla="*/ 98289 w 186189"/>
                <a:gd name="connsiteY4" fmla="*/ 148967 h 194656"/>
                <a:gd name="connsiteX5" fmla="*/ 138078 w 186189"/>
                <a:gd name="connsiteY5" fmla="*/ 131510 h 194656"/>
                <a:gd name="connsiteX6" fmla="*/ 140660 w 186189"/>
                <a:gd name="connsiteY6" fmla="*/ 130896 h 194656"/>
                <a:gd name="connsiteX7" fmla="*/ 179384 w 186189"/>
                <a:gd name="connsiteY7" fmla="*/ 154499 h 194656"/>
                <a:gd name="connsiteX8" fmla="*/ 180040 w 186189"/>
                <a:gd name="connsiteY8" fmla="*/ 157039 h 194656"/>
                <a:gd name="connsiteX9" fmla="*/ 97183 w 186189"/>
                <a:gd name="connsiteY9" fmla="*/ 194657 h 194656"/>
                <a:gd name="connsiteX10" fmla="*/ 0 w 186189"/>
                <a:gd name="connsiteY10" fmla="*/ 97196 h 194656"/>
                <a:gd name="connsiteX11" fmla="*/ 93331 w 186189"/>
                <a:gd name="connsiteY11" fmla="*/ 95 h 194656"/>
                <a:gd name="connsiteX12" fmla="*/ 186186 w 186189"/>
                <a:gd name="connsiteY12" fmla="*/ 84755 h 194656"/>
                <a:gd name="connsiteX13" fmla="*/ 186186 w 186189"/>
                <a:gd name="connsiteY13" fmla="*/ 89180 h 194656"/>
                <a:gd name="connsiteX14" fmla="*/ 184793 w 186189"/>
                <a:gd name="connsiteY14" fmla="*/ 109300 h 194656"/>
                <a:gd name="connsiteX15" fmla="*/ 183932 w 186189"/>
                <a:gd name="connsiteY15" fmla="*/ 110161 h 194656"/>
                <a:gd name="connsiteX16" fmla="*/ 132301 w 186189"/>
                <a:gd name="connsiteY16" fmla="*/ 75904 h 194656"/>
                <a:gd name="connsiteX17" fmla="*/ 132546 w 186189"/>
                <a:gd name="connsiteY17" fmla="*/ 75658 h 194656"/>
                <a:gd name="connsiteX18" fmla="*/ 132546 w 186189"/>
                <a:gd name="connsiteY18" fmla="*/ 75658 h 194656"/>
                <a:gd name="connsiteX19" fmla="*/ 93372 w 186189"/>
                <a:gd name="connsiteY19" fmla="*/ 43572 h 194656"/>
                <a:gd name="connsiteX20" fmla="*/ 51165 w 186189"/>
                <a:gd name="connsiteY20" fmla="*/ 75617 h 194656"/>
                <a:gd name="connsiteX21" fmla="*/ 51165 w 186189"/>
                <a:gd name="connsiteY21" fmla="*/ 75945 h 194656"/>
                <a:gd name="connsiteX22" fmla="*/ 132137 w 186189"/>
                <a:gd name="connsiteY22" fmla="*/ 75945 h 19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6189" h="194656">
                  <a:moveTo>
                    <a:pt x="183932" y="110161"/>
                  </a:moveTo>
                  <a:lnTo>
                    <a:pt x="50632" y="110161"/>
                  </a:lnTo>
                  <a:cubicBezTo>
                    <a:pt x="50497" y="110161"/>
                    <a:pt x="50386" y="110271"/>
                    <a:pt x="50386" y="110407"/>
                  </a:cubicBezTo>
                  <a:lnTo>
                    <a:pt x="50386" y="110407"/>
                  </a:lnTo>
                  <a:cubicBezTo>
                    <a:pt x="55386" y="135731"/>
                    <a:pt x="72883" y="148967"/>
                    <a:pt x="98289" y="148967"/>
                  </a:cubicBezTo>
                  <a:cubicBezTo>
                    <a:pt x="114270" y="148967"/>
                    <a:pt x="131071" y="142041"/>
                    <a:pt x="138078" y="131510"/>
                  </a:cubicBezTo>
                  <a:cubicBezTo>
                    <a:pt x="138640" y="130650"/>
                    <a:pt x="139775" y="130380"/>
                    <a:pt x="140660" y="130896"/>
                  </a:cubicBezTo>
                  <a:lnTo>
                    <a:pt x="179384" y="154499"/>
                  </a:lnTo>
                  <a:cubicBezTo>
                    <a:pt x="180253" y="155029"/>
                    <a:pt x="180544" y="156154"/>
                    <a:pt x="180040" y="157039"/>
                  </a:cubicBezTo>
                  <a:cubicBezTo>
                    <a:pt x="165861" y="180847"/>
                    <a:pt x="134964" y="194657"/>
                    <a:pt x="97183" y="194657"/>
                  </a:cubicBezTo>
                  <a:cubicBezTo>
                    <a:pt x="43432" y="194580"/>
                    <a:pt x="-78" y="150945"/>
                    <a:pt x="0" y="97196"/>
                  </a:cubicBezTo>
                  <a:cubicBezTo>
                    <a:pt x="74" y="45053"/>
                    <a:pt x="41232" y="2233"/>
                    <a:pt x="93331" y="95"/>
                  </a:cubicBezTo>
                  <a:cubicBezTo>
                    <a:pt x="142344" y="-2152"/>
                    <a:pt x="183908" y="35743"/>
                    <a:pt x="186186" y="84755"/>
                  </a:cubicBezTo>
                  <a:cubicBezTo>
                    <a:pt x="186186" y="86230"/>
                    <a:pt x="186186" y="87705"/>
                    <a:pt x="186186" y="89180"/>
                  </a:cubicBezTo>
                  <a:cubicBezTo>
                    <a:pt x="186235" y="95913"/>
                    <a:pt x="185768" y="102639"/>
                    <a:pt x="184793" y="109300"/>
                  </a:cubicBezTo>
                  <a:cubicBezTo>
                    <a:pt x="184793" y="109776"/>
                    <a:pt x="184408" y="110161"/>
                    <a:pt x="183932" y="110161"/>
                  </a:cubicBezTo>
                  <a:close/>
                  <a:moveTo>
                    <a:pt x="132301" y="75904"/>
                  </a:moveTo>
                  <a:cubicBezTo>
                    <a:pt x="132436" y="75904"/>
                    <a:pt x="132546" y="75793"/>
                    <a:pt x="132546" y="75658"/>
                  </a:cubicBezTo>
                  <a:lnTo>
                    <a:pt x="132546" y="75658"/>
                  </a:lnTo>
                  <a:cubicBezTo>
                    <a:pt x="130129" y="57136"/>
                    <a:pt x="113082" y="43572"/>
                    <a:pt x="93372" y="43572"/>
                  </a:cubicBezTo>
                  <a:cubicBezTo>
                    <a:pt x="70998" y="43572"/>
                    <a:pt x="56164" y="55620"/>
                    <a:pt x="51165" y="75617"/>
                  </a:cubicBezTo>
                  <a:cubicBezTo>
                    <a:pt x="51095" y="75715"/>
                    <a:pt x="51095" y="75846"/>
                    <a:pt x="51165" y="75945"/>
                  </a:cubicBezTo>
                  <a:lnTo>
                    <a:pt x="132137" y="75945"/>
                  </a:ln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56B7FCD-79C1-28D9-458B-5E2C2FBEA7B8}"/>
                </a:ext>
              </a:extLst>
            </p:cNvPr>
            <p:cNvSpPr/>
            <p:nvPr/>
          </p:nvSpPr>
          <p:spPr>
            <a:xfrm>
              <a:off x="11492890" y="6273217"/>
              <a:ext cx="121339" cy="191073"/>
            </a:xfrm>
            <a:custGeom>
              <a:avLst/>
              <a:gdLst>
                <a:gd name="connsiteX0" fmla="*/ 121335 w 121339"/>
                <a:gd name="connsiteY0" fmla="*/ 4175 h 191073"/>
                <a:gd name="connsiteX1" fmla="*/ 118425 w 121339"/>
                <a:gd name="connsiteY1" fmla="*/ 52528 h 191073"/>
                <a:gd name="connsiteX2" fmla="*/ 117409 w 121339"/>
                <a:gd name="connsiteY2" fmla="*/ 53390 h 191073"/>
                <a:gd name="connsiteX3" fmla="*/ 117401 w 121339"/>
                <a:gd name="connsiteY3" fmla="*/ 53389 h 191073"/>
                <a:gd name="connsiteX4" fmla="*/ 117401 w 121339"/>
                <a:gd name="connsiteY4" fmla="*/ 53389 h 191073"/>
                <a:gd name="connsiteX5" fmla="*/ 94535 w 121339"/>
                <a:gd name="connsiteY5" fmla="*/ 49578 h 191073"/>
                <a:gd name="connsiteX6" fmla="*/ 84127 w 121339"/>
                <a:gd name="connsiteY6" fmla="*/ 51504 h 191073"/>
                <a:gd name="connsiteX7" fmla="*/ 53804 w 121339"/>
                <a:gd name="connsiteY7" fmla="*/ 94940 h 191073"/>
                <a:gd name="connsiteX8" fmla="*/ 53804 w 121339"/>
                <a:gd name="connsiteY8" fmla="*/ 189189 h 191073"/>
                <a:gd name="connsiteX9" fmla="*/ 51878 w 121339"/>
                <a:gd name="connsiteY9" fmla="*/ 191074 h 191073"/>
                <a:gd name="connsiteX10" fmla="*/ 1926 w 121339"/>
                <a:gd name="connsiteY10" fmla="*/ 191074 h 191073"/>
                <a:gd name="connsiteX11" fmla="*/ 0 w 121339"/>
                <a:gd name="connsiteY11" fmla="*/ 189189 h 191073"/>
                <a:gd name="connsiteX12" fmla="*/ 0 w 121339"/>
                <a:gd name="connsiteY12" fmla="*/ 5773 h 191073"/>
                <a:gd name="connsiteX13" fmla="*/ 1926 w 121339"/>
                <a:gd name="connsiteY13" fmla="*/ 3847 h 191073"/>
                <a:gd name="connsiteX14" fmla="*/ 51673 w 121339"/>
                <a:gd name="connsiteY14" fmla="*/ 3847 h 191073"/>
                <a:gd name="connsiteX15" fmla="*/ 53599 w 121339"/>
                <a:gd name="connsiteY15" fmla="*/ 5773 h 191073"/>
                <a:gd name="connsiteX16" fmla="*/ 53599 w 121339"/>
                <a:gd name="connsiteY16" fmla="*/ 5773 h 191073"/>
                <a:gd name="connsiteX17" fmla="*/ 53599 w 121339"/>
                <a:gd name="connsiteY17" fmla="*/ 25114 h 191073"/>
                <a:gd name="connsiteX18" fmla="*/ 54009 w 121339"/>
                <a:gd name="connsiteY18" fmla="*/ 25114 h 191073"/>
                <a:gd name="connsiteX19" fmla="*/ 98510 w 121339"/>
                <a:gd name="connsiteY19" fmla="*/ 36 h 191073"/>
                <a:gd name="connsiteX20" fmla="*/ 120720 w 121339"/>
                <a:gd name="connsiteY20" fmla="*/ 3232 h 191073"/>
                <a:gd name="connsiteX21" fmla="*/ 121335 w 121339"/>
                <a:gd name="connsiteY21" fmla="*/ 4175 h 19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339" h="191073">
                  <a:moveTo>
                    <a:pt x="121335" y="4175"/>
                  </a:moveTo>
                  <a:lnTo>
                    <a:pt x="118425" y="52528"/>
                  </a:lnTo>
                  <a:cubicBezTo>
                    <a:pt x="118380" y="53047"/>
                    <a:pt x="117926" y="53433"/>
                    <a:pt x="117409" y="53390"/>
                  </a:cubicBezTo>
                  <a:cubicBezTo>
                    <a:pt x="117405" y="53389"/>
                    <a:pt x="117405" y="53389"/>
                    <a:pt x="117401" y="53389"/>
                  </a:cubicBezTo>
                  <a:lnTo>
                    <a:pt x="117401" y="53389"/>
                  </a:lnTo>
                  <a:cubicBezTo>
                    <a:pt x="110025" y="50936"/>
                    <a:pt x="102309" y="49651"/>
                    <a:pt x="94535" y="49578"/>
                  </a:cubicBezTo>
                  <a:cubicBezTo>
                    <a:pt x="90987" y="49662"/>
                    <a:pt x="87471" y="50313"/>
                    <a:pt x="84127" y="51504"/>
                  </a:cubicBezTo>
                  <a:cubicBezTo>
                    <a:pt x="65761" y="57996"/>
                    <a:pt x="53566" y="75462"/>
                    <a:pt x="53804" y="94940"/>
                  </a:cubicBezTo>
                  <a:lnTo>
                    <a:pt x="53804" y="189189"/>
                  </a:lnTo>
                  <a:cubicBezTo>
                    <a:pt x="53783" y="190236"/>
                    <a:pt x="52927" y="191074"/>
                    <a:pt x="51878" y="191074"/>
                  </a:cubicBezTo>
                  <a:lnTo>
                    <a:pt x="1926" y="191074"/>
                  </a:lnTo>
                  <a:cubicBezTo>
                    <a:pt x="877" y="191074"/>
                    <a:pt x="20" y="190236"/>
                    <a:pt x="0" y="189189"/>
                  </a:cubicBezTo>
                  <a:lnTo>
                    <a:pt x="0" y="5773"/>
                  </a:lnTo>
                  <a:cubicBezTo>
                    <a:pt x="0" y="4709"/>
                    <a:pt x="861" y="3847"/>
                    <a:pt x="1926" y="3847"/>
                  </a:cubicBezTo>
                  <a:lnTo>
                    <a:pt x="51673" y="3847"/>
                  </a:lnTo>
                  <a:cubicBezTo>
                    <a:pt x="52738" y="3847"/>
                    <a:pt x="53599" y="4709"/>
                    <a:pt x="53599" y="5773"/>
                  </a:cubicBezTo>
                  <a:lnTo>
                    <a:pt x="53599" y="5773"/>
                  </a:lnTo>
                  <a:lnTo>
                    <a:pt x="53599" y="25114"/>
                  </a:lnTo>
                  <a:lnTo>
                    <a:pt x="54009" y="25114"/>
                  </a:lnTo>
                  <a:cubicBezTo>
                    <a:pt x="63905" y="10038"/>
                    <a:pt x="80488" y="691"/>
                    <a:pt x="98510" y="36"/>
                  </a:cubicBezTo>
                  <a:cubicBezTo>
                    <a:pt x="106046" y="-217"/>
                    <a:pt x="113566" y="865"/>
                    <a:pt x="120720" y="3232"/>
                  </a:cubicBezTo>
                  <a:cubicBezTo>
                    <a:pt x="121122" y="3364"/>
                    <a:pt x="121376" y="3756"/>
                    <a:pt x="121335" y="4175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B9998BDF-984A-6838-8B68-AE5EA2CD660F}"/>
                </a:ext>
              </a:extLst>
            </p:cNvPr>
            <p:cNvSpPr/>
            <p:nvPr/>
          </p:nvSpPr>
          <p:spPr>
            <a:xfrm>
              <a:off x="11616806" y="6273417"/>
              <a:ext cx="195996" cy="194602"/>
            </a:xfrm>
            <a:custGeom>
              <a:avLst/>
              <a:gdLst>
                <a:gd name="connsiteX0" fmla="*/ 195996 w 195996"/>
                <a:gd name="connsiteY0" fmla="*/ 5532 h 194602"/>
                <a:gd name="connsiteX1" fmla="*/ 195996 w 195996"/>
                <a:gd name="connsiteY1" fmla="*/ 188743 h 194602"/>
                <a:gd name="connsiteX2" fmla="*/ 194193 w 195996"/>
                <a:gd name="connsiteY2" fmla="*/ 190628 h 194602"/>
                <a:gd name="connsiteX3" fmla="*/ 194193 w 195996"/>
                <a:gd name="connsiteY3" fmla="*/ 190628 h 194602"/>
                <a:gd name="connsiteX4" fmla="*/ 144200 w 195996"/>
                <a:gd name="connsiteY4" fmla="*/ 190628 h 194602"/>
                <a:gd name="connsiteX5" fmla="*/ 142315 w 195996"/>
                <a:gd name="connsiteY5" fmla="*/ 188743 h 194602"/>
                <a:gd name="connsiteX6" fmla="*/ 142315 w 195996"/>
                <a:gd name="connsiteY6" fmla="*/ 169401 h 194602"/>
                <a:gd name="connsiteX7" fmla="*/ 141988 w 195996"/>
                <a:gd name="connsiteY7" fmla="*/ 169401 h 194602"/>
                <a:gd name="connsiteX8" fmla="*/ 141988 w 195996"/>
                <a:gd name="connsiteY8" fmla="*/ 169401 h 194602"/>
                <a:gd name="connsiteX9" fmla="*/ 87200 w 195996"/>
                <a:gd name="connsiteY9" fmla="*/ 194603 h 194602"/>
                <a:gd name="connsiteX10" fmla="*/ 0 w 195996"/>
                <a:gd name="connsiteY10" fmla="*/ 97117 h 194602"/>
                <a:gd name="connsiteX11" fmla="*/ 87200 w 195996"/>
                <a:gd name="connsiteY11" fmla="*/ 0 h 194602"/>
                <a:gd name="connsiteX12" fmla="*/ 141988 w 195996"/>
                <a:gd name="connsiteY12" fmla="*/ 25201 h 194602"/>
                <a:gd name="connsiteX13" fmla="*/ 142315 w 195996"/>
                <a:gd name="connsiteY13" fmla="*/ 25201 h 194602"/>
                <a:gd name="connsiteX14" fmla="*/ 142315 w 195996"/>
                <a:gd name="connsiteY14" fmla="*/ 25201 h 194602"/>
                <a:gd name="connsiteX15" fmla="*/ 142315 w 195996"/>
                <a:gd name="connsiteY15" fmla="*/ 5532 h 194602"/>
                <a:gd name="connsiteX16" fmla="*/ 144200 w 195996"/>
                <a:gd name="connsiteY16" fmla="*/ 3647 h 194602"/>
                <a:gd name="connsiteX17" fmla="*/ 194111 w 195996"/>
                <a:gd name="connsiteY17" fmla="*/ 3647 h 194602"/>
                <a:gd name="connsiteX18" fmla="*/ 195996 w 195996"/>
                <a:gd name="connsiteY18" fmla="*/ 5532 h 194602"/>
                <a:gd name="connsiteX19" fmla="*/ 142315 w 195996"/>
                <a:gd name="connsiteY19" fmla="*/ 119900 h 194602"/>
                <a:gd name="connsiteX20" fmla="*/ 142315 w 195996"/>
                <a:gd name="connsiteY20" fmla="*/ 74825 h 194602"/>
                <a:gd name="connsiteX21" fmla="*/ 142315 w 195996"/>
                <a:gd name="connsiteY21" fmla="*/ 74292 h 194602"/>
                <a:gd name="connsiteX22" fmla="*/ 99043 w 195996"/>
                <a:gd name="connsiteY22" fmla="*/ 50525 h 194602"/>
                <a:gd name="connsiteX23" fmla="*/ 52574 w 195996"/>
                <a:gd name="connsiteY23" fmla="*/ 96994 h 194602"/>
                <a:gd name="connsiteX24" fmla="*/ 99043 w 195996"/>
                <a:gd name="connsiteY24" fmla="*/ 143463 h 194602"/>
                <a:gd name="connsiteX25" fmla="*/ 142315 w 195996"/>
                <a:gd name="connsiteY25" fmla="*/ 120474 h 194602"/>
                <a:gd name="connsiteX26" fmla="*/ 142315 w 195996"/>
                <a:gd name="connsiteY26" fmla="*/ 119900 h 19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996" h="194602">
                  <a:moveTo>
                    <a:pt x="195996" y="5532"/>
                  </a:moveTo>
                  <a:lnTo>
                    <a:pt x="195996" y="188743"/>
                  </a:lnTo>
                  <a:cubicBezTo>
                    <a:pt x="196021" y="189761"/>
                    <a:pt x="195214" y="190605"/>
                    <a:pt x="194193" y="190628"/>
                  </a:cubicBezTo>
                  <a:cubicBezTo>
                    <a:pt x="194193" y="190628"/>
                    <a:pt x="194193" y="190628"/>
                    <a:pt x="194193" y="190628"/>
                  </a:cubicBezTo>
                  <a:lnTo>
                    <a:pt x="144200" y="190628"/>
                  </a:lnTo>
                  <a:cubicBezTo>
                    <a:pt x="143168" y="190606"/>
                    <a:pt x="142336" y="189775"/>
                    <a:pt x="142315" y="188743"/>
                  </a:cubicBezTo>
                  <a:lnTo>
                    <a:pt x="142315" y="169401"/>
                  </a:lnTo>
                  <a:cubicBezTo>
                    <a:pt x="142221" y="169318"/>
                    <a:pt x="142082" y="169318"/>
                    <a:pt x="141988" y="169401"/>
                  </a:cubicBezTo>
                  <a:lnTo>
                    <a:pt x="141988" y="169401"/>
                  </a:lnTo>
                  <a:cubicBezTo>
                    <a:pt x="132604" y="184276"/>
                    <a:pt x="110476" y="194603"/>
                    <a:pt x="87200" y="194603"/>
                  </a:cubicBezTo>
                  <a:cubicBezTo>
                    <a:pt x="38478" y="194603"/>
                    <a:pt x="0" y="151207"/>
                    <a:pt x="0" y="97117"/>
                  </a:cubicBezTo>
                  <a:cubicBezTo>
                    <a:pt x="0" y="43026"/>
                    <a:pt x="38478" y="0"/>
                    <a:pt x="87200" y="0"/>
                  </a:cubicBezTo>
                  <a:cubicBezTo>
                    <a:pt x="110066" y="0"/>
                    <a:pt x="132604" y="10326"/>
                    <a:pt x="141988" y="25201"/>
                  </a:cubicBezTo>
                  <a:cubicBezTo>
                    <a:pt x="142082" y="25285"/>
                    <a:pt x="142221" y="25285"/>
                    <a:pt x="142315" y="25201"/>
                  </a:cubicBezTo>
                  <a:lnTo>
                    <a:pt x="142315" y="25201"/>
                  </a:lnTo>
                  <a:lnTo>
                    <a:pt x="142315" y="5532"/>
                  </a:lnTo>
                  <a:cubicBezTo>
                    <a:pt x="142356" y="4509"/>
                    <a:pt x="143176" y="3689"/>
                    <a:pt x="144200" y="3647"/>
                  </a:cubicBezTo>
                  <a:lnTo>
                    <a:pt x="194111" y="3647"/>
                  </a:lnTo>
                  <a:cubicBezTo>
                    <a:pt x="195144" y="3669"/>
                    <a:pt x="195976" y="4500"/>
                    <a:pt x="195996" y="5532"/>
                  </a:cubicBezTo>
                  <a:close/>
                  <a:moveTo>
                    <a:pt x="142315" y="119900"/>
                  </a:moveTo>
                  <a:lnTo>
                    <a:pt x="142315" y="74825"/>
                  </a:lnTo>
                  <a:cubicBezTo>
                    <a:pt x="142356" y="74650"/>
                    <a:pt x="142356" y="74468"/>
                    <a:pt x="142315" y="74292"/>
                  </a:cubicBezTo>
                  <a:cubicBezTo>
                    <a:pt x="132944" y="59448"/>
                    <a:pt x="116598" y="50468"/>
                    <a:pt x="99043" y="50525"/>
                  </a:cubicBezTo>
                  <a:cubicBezTo>
                    <a:pt x="73379" y="50525"/>
                    <a:pt x="52574" y="71330"/>
                    <a:pt x="52574" y="96994"/>
                  </a:cubicBezTo>
                  <a:cubicBezTo>
                    <a:pt x="52574" y="122658"/>
                    <a:pt x="73379" y="143463"/>
                    <a:pt x="99043" y="143463"/>
                  </a:cubicBezTo>
                  <a:cubicBezTo>
                    <a:pt x="116430" y="143628"/>
                    <a:pt x="132718" y="134975"/>
                    <a:pt x="142315" y="120474"/>
                  </a:cubicBezTo>
                  <a:cubicBezTo>
                    <a:pt x="142397" y="120292"/>
                    <a:pt x="142397" y="120083"/>
                    <a:pt x="142315" y="119900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A8EC389A-5206-0617-AEC0-C82D95A08EB8}"/>
                </a:ext>
              </a:extLst>
            </p:cNvPr>
            <p:cNvSpPr/>
            <p:nvPr/>
          </p:nvSpPr>
          <p:spPr>
            <a:xfrm>
              <a:off x="10673869" y="6073488"/>
              <a:ext cx="174073" cy="174072"/>
            </a:xfrm>
            <a:custGeom>
              <a:avLst/>
              <a:gdLst>
                <a:gd name="connsiteX0" fmla="*/ 87200 w 174073"/>
                <a:gd name="connsiteY0" fmla="*/ 174073 h 174072"/>
                <a:gd name="connsiteX1" fmla="*/ 0 w 174073"/>
                <a:gd name="connsiteY1" fmla="*/ 87200 h 174072"/>
                <a:gd name="connsiteX2" fmla="*/ 86873 w 174073"/>
                <a:gd name="connsiteY2" fmla="*/ 0 h 174072"/>
                <a:gd name="connsiteX3" fmla="*/ 174073 w 174073"/>
                <a:gd name="connsiteY3" fmla="*/ 86872 h 174072"/>
                <a:gd name="connsiteX4" fmla="*/ 174073 w 174073"/>
                <a:gd name="connsiteY4" fmla="*/ 87036 h 174072"/>
                <a:gd name="connsiteX5" fmla="*/ 174073 w 174073"/>
                <a:gd name="connsiteY5" fmla="*/ 87036 h 174072"/>
                <a:gd name="connsiteX6" fmla="*/ 87200 w 174073"/>
                <a:gd name="connsiteY6" fmla="*/ 174073 h 174072"/>
                <a:gd name="connsiteX7" fmla="*/ 87200 w 174073"/>
                <a:gd name="connsiteY7" fmla="*/ 53967 h 174072"/>
                <a:gd name="connsiteX8" fmla="*/ 54090 w 174073"/>
                <a:gd name="connsiteY8" fmla="*/ 86995 h 174072"/>
                <a:gd name="connsiteX9" fmla="*/ 87119 w 174073"/>
                <a:gd name="connsiteY9" fmla="*/ 120105 h 174072"/>
                <a:gd name="connsiteX10" fmla="*/ 120228 w 174073"/>
                <a:gd name="connsiteY10" fmla="*/ 87077 h 174072"/>
                <a:gd name="connsiteX11" fmla="*/ 120228 w 174073"/>
                <a:gd name="connsiteY11" fmla="*/ 87077 h 174072"/>
                <a:gd name="connsiteX12" fmla="*/ 87200 w 174073"/>
                <a:gd name="connsiteY12" fmla="*/ 53967 h 17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073" h="174072">
                  <a:moveTo>
                    <a:pt x="87200" y="174073"/>
                  </a:moveTo>
                  <a:cubicBezTo>
                    <a:pt x="39132" y="174163"/>
                    <a:pt x="91" y="135269"/>
                    <a:pt x="0" y="87200"/>
                  </a:cubicBezTo>
                  <a:cubicBezTo>
                    <a:pt x="-90" y="39132"/>
                    <a:pt x="38804" y="91"/>
                    <a:pt x="86873" y="0"/>
                  </a:cubicBezTo>
                  <a:cubicBezTo>
                    <a:pt x="134941" y="-90"/>
                    <a:pt x="173983" y="38804"/>
                    <a:pt x="174073" y="86872"/>
                  </a:cubicBezTo>
                  <a:cubicBezTo>
                    <a:pt x="174073" y="86927"/>
                    <a:pt x="174073" y="86982"/>
                    <a:pt x="174073" y="87036"/>
                  </a:cubicBezTo>
                  <a:lnTo>
                    <a:pt x="174073" y="87036"/>
                  </a:lnTo>
                  <a:cubicBezTo>
                    <a:pt x="174051" y="135032"/>
                    <a:pt x="135196" y="173960"/>
                    <a:pt x="87200" y="174073"/>
                  </a:cubicBezTo>
                  <a:close/>
                  <a:moveTo>
                    <a:pt x="87200" y="53967"/>
                  </a:moveTo>
                  <a:cubicBezTo>
                    <a:pt x="68937" y="53945"/>
                    <a:pt x="54113" y="68732"/>
                    <a:pt x="54090" y="86995"/>
                  </a:cubicBezTo>
                  <a:cubicBezTo>
                    <a:pt x="54068" y="105259"/>
                    <a:pt x="68855" y="120083"/>
                    <a:pt x="87119" y="120105"/>
                  </a:cubicBezTo>
                  <a:cubicBezTo>
                    <a:pt x="105382" y="120128"/>
                    <a:pt x="120206" y="105341"/>
                    <a:pt x="120228" y="87077"/>
                  </a:cubicBezTo>
                  <a:lnTo>
                    <a:pt x="120228" y="87077"/>
                  </a:lnTo>
                  <a:cubicBezTo>
                    <a:pt x="120228" y="68823"/>
                    <a:pt x="105454" y="54012"/>
                    <a:pt x="87200" y="53967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67F3A3D3-EA66-1E58-2AED-9802CF686CA1}"/>
                </a:ext>
              </a:extLst>
            </p:cNvPr>
            <p:cNvSpPr/>
            <p:nvPr/>
          </p:nvSpPr>
          <p:spPr>
            <a:xfrm>
              <a:off x="10651250" y="6271471"/>
              <a:ext cx="219599" cy="192615"/>
            </a:xfrm>
            <a:custGeom>
              <a:avLst/>
              <a:gdLst>
                <a:gd name="connsiteX0" fmla="*/ 219599 w 219599"/>
                <a:gd name="connsiteY0" fmla="*/ 109800 h 192615"/>
                <a:gd name="connsiteX1" fmla="*/ 109800 w 219599"/>
                <a:gd name="connsiteY1" fmla="*/ 0 h 192615"/>
                <a:gd name="connsiteX2" fmla="*/ 0 w 219599"/>
                <a:gd name="connsiteY2" fmla="*/ 109800 h 192615"/>
                <a:gd name="connsiteX3" fmla="*/ 0 w 219599"/>
                <a:gd name="connsiteY3" fmla="*/ 109800 h 192615"/>
                <a:gd name="connsiteX4" fmla="*/ 0 w 219599"/>
                <a:gd name="connsiteY4" fmla="*/ 190689 h 192615"/>
                <a:gd name="connsiteX5" fmla="*/ 1844 w 219599"/>
                <a:gd name="connsiteY5" fmla="*/ 192615 h 192615"/>
                <a:gd name="connsiteX6" fmla="*/ 3032 w 219599"/>
                <a:gd name="connsiteY6" fmla="*/ 192205 h 192615"/>
                <a:gd name="connsiteX7" fmla="*/ 53271 w 219599"/>
                <a:gd name="connsiteY7" fmla="*/ 154875 h 192615"/>
                <a:gd name="connsiteX8" fmla="*/ 54050 w 219599"/>
                <a:gd name="connsiteY8" fmla="*/ 153359 h 192615"/>
                <a:gd name="connsiteX9" fmla="*/ 54050 w 219599"/>
                <a:gd name="connsiteY9" fmla="*/ 109800 h 192615"/>
                <a:gd name="connsiteX10" fmla="*/ 54050 w 219599"/>
                <a:gd name="connsiteY10" fmla="*/ 109800 h 192615"/>
                <a:gd name="connsiteX11" fmla="*/ 111353 w 219599"/>
                <a:gd name="connsiteY11" fmla="*/ 55521 h 192615"/>
                <a:gd name="connsiteX12" fmla="*/ 165632 w 219599"/>
                <a:gd name="connsiteY12" fmla="*/ 109800 h 192615"/>
                <a:gd name="connsiteX13" fmla="*/ 165632 w 219599"/>
                <a:gd name="connsiteY13" fmla="*/ 109800 h 192615"/>
                <a:gd name="connsiteX14" fmla="*/ 165632 w 219599"/>
                <a:gd name="connsiteY14" fmla="*/ 190689 h 192615"/>
                <a:gd name="connsiteX15" fmla="*/ 167558 w 219599"/>
                <a:gd name="connsiteY15" fmla="*/ 192615 h 192615"/>
                <a:gd name="connsiteX16" fmla="*/ 217714 w 219599"/>
                <a:gd name="connsiteY16" fmla="*/ 192615 h 192615"/>
                <a:gd name="connsiteX17" fmla="*/ 219599 w 219599"/>
                <a:gd name="connsiteY17" fmla="*/ 190730 h 192615"/>
                <a:gd name="connsiteX18" fmla="*/ 219599 w 219599"/>
                <a:gd name="connsiteY18" fmla="*/ 190730 h 19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9599" h="192615">
                  <a:moveTo>
                    <a:pt x="219599" y="109800"/>
                  </a:moveTo>
                  <a:cubicBezTo>
                    <a:pt x="219599" y="49159"/>
                    <a:pt x="170440" y="0"/>
                    <a:pt x="109800" y="0"/>
                  </a:cubicBezTo>
                  <a:cubicBezTo>
                    <a:pt x="49159" y="0"/>
                    <a:pt x="0" y="49159"/>
                    <a:pt x="0" y="109800"/>
                  </a:cubicBezTo>
                  <a:lnTo>
                    <a:pt x="0" y="109800"/>
                  </a:lnTo>
                  <a:lnTo>
                    <a:pt x="0" y="190689"/>
                  </a:lnTo>
                  <a:cubicBezTo>
                    <a:pt x="-1" y="191722"/>
                    <a:pt x="812" y="192571"/>
                    <a:pt x="1844" y="192615"/>
                  </a:cubicBezTo>
                  <a:cubicBezTo>
                    <a:pt x="2274" y="192612"/>
                    <a:pt x="2692" y="192469"/>
                    <a:pt x="3032" y="192205"/>
                  </a:cubicBezTo>
                  <a:lnTo>
                    <a:pt x="53271" y="154875"/>
                  </a:lnTo>
                  <a:cubicBezTo>
                    <a:pt x="53763" y="154527"/>
                    <a:pt x="54053" y="153961"/>
                    <a:pt x="54050" y="153359"/>
                  </a:cubicBezTo>
                  <a:lnTo>
                    <a:pt x="54050" y="109800"/>
                  </a:lnTo>
                  <a:lnTo>
                    <a:pt x="54050" y="109800"/>
                  </a:lnTo>
                  <a:cubicBezTo>
                    <a:pt x="54885" y="78987"/>
                    <a:pt x="80540" y="54685"/>
                    <a:pt x="111353" y="55521"/>
                  </a:cubicBezTo>
                  <a:cubicBezTo>
                    <a:pt x="140991" y="56324"/>
                    <a:pt x="164829" y="80161"/>
                    <a:pt x="165632" y="109800"/>
                  </a:cubicBezTo>
                  <a:lnTo>
                    <a:pt x="165632" y="109800"/>
                  </a:lnTo>
                  <a:lnTo>
                    <a:pt x="165632" y="190689"/>
                  </a:lnTo>
                  <a:cubicBezTo>
                    <a:pt x="165632" y="191753"/>
                    <a:pt x="166494" y="192615"/>
                    <a:pt x="167558" y="192615"/>
                  </a:cubicBezTo>
                  <a:lnTo>
                    <a:pt x="217714" y="192615"/>
                  </a:lnTo>
                  <a:cubicBezTo>
                    <a:pt x="218746" y="192594"/>
                    <a:pt x="219578" y="191762"/>
                    <a:pt x="219599" y="190730"/>
                  </a:cubicBezTo>
                  <a:lnTo>
                    <a:pt x="219599" y="190730"/>
                  </a:ln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0" r:id="rId4"/>
    <p:sldLayoutId id="2147483660" r:id="rId5"/>
    <p:sldLayoutId id="2147483661" r:id="rId6"/>
    <p:sldLayoutId id="2147483651" r:id="rId7"/>
    <p:sldLayoutId id="2147483652" r:id="rId8"/>
    <p:sldLayoutId id="2147483667" r:id="rId9"/>
    <p:sldLayoutId id="2147483666" r:id="rId10"/>
    <p:sldLayoutId id="2147483659" r:id="rId11"/>
    <p:sldLayoutId id="2147483665" r:id="rId12"/>
    <p:sldLayoutId id="2147483662" r:id="rId13"/>
    <p:sldLayoutId id="2147483663" r:id="rId14"/>
    <p:sldLayoutId id="2147483664" r:id="rId15"/>
    <p:sldLayoutId id="2147483654" r:id="rId16"/>
    <p:sldLayoutId id="2147483669" r:id="rId17"/>
    <p:sldLayoutId id="2147483655" r:id="rId18"/>
    <p:sldLayoutId id="2147483668" r:id="rId1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6" userDrawn="1">
          <p15:clr>
            <a:srgbClr val="F26B43"/>
          </p15:clr>
        </p15:guide>
        <p15:guide id="3" pos="576" userDrawn="1">
          <p15:clr>
            <a:srgbClr val="9FCC3B"/>
          </p15:clr>
        </p15:guide>
        <p15:guide id="4" pos="7106" userDrawn="1">
          <p15:clr>
            <a:srgbClr val="9FCC3B"/>
          </p15:clr>
        </p15:guide>
        <p15:guide id="5" orient="horz" pos="1149" userDrawn="1">
          <p15:clr>
            <a:srgbClr val="F26B43"/>
          </p15:clr>
        </p15:guide>
        <p15:guide id="7" orient="horz" pos="1034" userDrawn="1">
          <p15:clr>
            <a:srgbClr val="F26B43"/>
          </p15:clr>
        </p15:guide>
        <p15:guide id="9" pos="240" userDrawn="1">
          <p15:clr>
            <a:srgbClr val="C35EA4"/>
          </p15:clr>
        </p15:guide>
        <p15:guide id="10" orient="horz" pos="240" userDrawn="1">
          <p15:clr>
            <a:srgbClr val="C35EA4"/>
          </p15:clr>
        </p15:guide>
        <p15:guide id="11" pos="7432" userDrawn="1">
          <p15:clr>
            <a:srgbClr val="C35EA4"/>
          </p15:clr>
        </p15:guide>
        <p15:guide id="12" orient="horz" pos="3640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ionelltklinisktkunskapsstod.se/for-forfattare/kunskapsstod-tillgangliga-for-regionala-tillagg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ustomers.anpdm.com/inera/1610_form/nyhetsbrev/subscrib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linkedin.com/company/inera-a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19C50D2-8F49-E978-A7F5-D1247B136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793" y="2206170"/>
            <a:ext cx="9027256" cy="1222222"/>
          </a:xfrm>
        </p:spPr>
        <p:txBody>
          <a:bodyPr/>
          <a:lstStyle/>
          <a:p>
            <a:r>
              <a:rPr lang="sv-SE" dirty="0"/>
              <a:t>Regionala tillägg steg för steg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A5CA18-AECC-510D-7393-C673EED3B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3724274"/>
            <a:ext cx="4292083" cy="153352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>
                <a:latin typeface="Open Sans Semibold"/>
                <a:ea typeface="Open Sans Semibold"/>
                <a:cs typeface="Open Sans Semibold"/>
              </a:rPr>
              <a:t>Information för regionala redaktörer</a:t>
            </a:r>
          </a:p>
          <a:p>
            <a:r>
              <a:rPr lang="sv-SE" dirty="0">
                <a:latin typeface="Open Sans Semibold"/>
                <a:ea typeface="Open Sans Semibold"/>
                <a:cs typeface="Open Sans Semibold"/>
              </a:rPr>
              <a:t>1177 för vårdpersonal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443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A663DD1-A86D-970C-8A20-8E6B4EDF8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1861457"/>
            <a:ext cx="10028163" cy="3603172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Font typeface="Open Sans Bold"/>
              <a:buAutoNum type="arabicPeriod"/>
            </a:pPr>
            <a:r>
              <a:rPr lang="sv-SE" sz="2000" dirty="0">
                <a:ea typeface="Open Sans"/>
                <a:cs typeface="Open Sans"/>
              </a:rPr>
              <a:t>Tillägg till publicerade kunskapsstöd</a:t>
            </a:r>
          </a:p>
          <a:p>
            <a:r>
              <a:rPr lang="sv-SE" sz="2000" dirty="0"/>
              <a:t>Regionala tillägg till publiceringskandidater</a:t>
            </a:r>
            <a:endParaRPr lang="sv-SE" sz="2000" dirty="0">
              <a:ea typeface="Open Sans"/>
              <a:cs typeface="Open Sans"/>
            </a:endParaRPr>
          </a:p>
          <a:p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E153070-7872-616B-02F1-07A88CEC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</a:t>
            </a:r>
            <a:endParaRPr lang="sv-SE" dirty="0">
              <a:latin typeface="+mn-lt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9705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12A3E44-9524-F44B-BF10-2C847D7F0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59" r="58281" b="5278"/>
          <a:stretch/>
        </p:blipFill>
        <p:spPr>
          <a:xfrm>
            <a:off x="6819900" y="184622"/>
            <a:ext cx="5086350" cy="5826762"/>
          </a:xfrm>
          <a:prstGeom prst="rect">
            <a:avLst/>
          </a:prstGeom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FE851D8-F578-54BA-2252-B8E0481A9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809750"/>
            <a:ext cx="5762017" cy="3967163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sv-SE" sz="2000">
                <a:effectLst/>
                <a:ea typeface="Times New Roman" panose="02020603050405020304" pitchFamily="18" charset="0"/>
              </a:rPr>
              <a:t>Välj aktuellt kunskapsstöd och det block du vill göra tillägg till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2000">
                <a:effectLst/>
                <a:ea typeface="Times New Roman" panose="02020603050405020304" pitchFamily="18" charset="0"/>
              </a:rPr>
              <a:t>Skapa ett nytt block i ytan för regionalt innehåll</a:t>
            </a:r>
          </a:p>
          <a:p>
            <a:pPr marL="523875" lvl="1" indent="-342900">
              <a:buFont typeface="+mj-lt"/>
              <a:buAutoNum type="alphaLcParenR"/>
            </a:pPr>
            <a:r>
              <a:rPr lang="sv-SE" sz="1800">
                <a:ea typeface="Times New Roman" panose="02020603050405020304" pitchFamily="18" charset="0"/>
              </a:rPr>
              <a:t>Välj typ: textblock, bildblock eller tabellblock</a:t>
            </a:r>
            <a:endParaRPr lang="sv-SE" sz="1800">
              <a:effectLst/>
              <a:ea typeface="Times New Roman" panose="02020603050405020304" pitchFamily="18" charset="0"/>
            </a:endParaRPr>
          </a:p>
          <a:p>
            <a:pPr marL="523875" lvl="1" indent="-342900">
              <a:buFont typeface="+mj-lt"/>
              <a:buAutoNum type="alphaLcParenR"/>
            </a:pPr>
            <a:r>
              <a:rPr lang="sv-SE" sz="1800">
                <a:effectLst/>
                <a:ea typeface="Times New Roman" panose="02020603050405020304" pitchFamily="18" charset="0"/>
              </a:rPr>
              <a:t>Namnge blocket efter region, t ex Region Stockholm</a:t>
            </a:r>
            <a:endParaRPr lang="sv-SE" sz="1800">
              <a:effectLst/>
              <a:ea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v-SE" sz="2000">
                <a:effectLst/>
                <a:ea typeface="Times New Roman" panose="02020603050405020304" pitchFamily="18" charset="0"/>
              </a:rPr>
              <a:t>Regionalisera och märk tillägget med målgrupp: använd funktionen ’</a:t>
            </a:r>
            <a:r>
              <a:rPr lang="sv-SE" sz="2000" err="1">
                <a:effectLst/>
                <a:ea typeface="Times New Roman" panose="02020603050405020304" pitchFamily="18" charset="0"/>
              </a:rPr>
              <a:t>Personalisera</a:t>
            </a:r>
            <a:r>
              <a:rPr lang="sv-SE" sz="2000">
                <a:effectLst/>
                <a:ea typeface="Times New Roman" panose="02020603050405020304" pitchFamily="18" charset="0"/>
              </a:rPr>
              <a:t>’ bredvid namnet på regionen i hamburgermenyn</a:t>
            </a:r>
            <a:endParaRPr lang="sv-SE" sz="2000">
              <a:effectLst/>
              <a:ea typeface="Aptos" panose="020B0004020202020204" pitchFamily="34" charset="0"/>
            </a:endParaRPr>
          </a:p>
          <a:p>
            <a:pPr lvl="1"/>
            <a:r>
              <a:rPr lang="sv-SE" sz="1800">
                <a:effectLst/>
                <a:ea typeface="Times New Roman" panose="02020603050405020304" pitchFamily="18" charset="0"/>
              </a:rPr>
              <a:t>Välj i rullgardinsmenyn region och vårdnivå som innehållet ska visas för (till exempel ’Blekinge – Primärvård’)</a:t>
            </a:r>
            <a:endParaRPr lang="sv-SE" sz="1800">
              <a:effectLst/>
              <a:ea typeface="Aptos" panose="020B0004020202020204" pitchFamily="34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31B05C9-78EC-5E8C-CDE5-9778D7DB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8" y="669288"/>
            <a:ext cx="5450628" cy="812286"/>
          </a:xfrm>
        </p:spPr>
        <p:txBody>
          <a:bodyPr/>
          <a:lstStyle/>
          <a:p>
            <a:r>
              <a:rPr lang="sv-SE"/>
              <a:t>Tillägg till publicerade kunskapsstöd (1/2)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34F1072-B2BC-78C4-89D3-27F1E135483C}"/>
              </a:ext>
            </a:extLst>
          </p:cNvPr>
          <p:cNvSpPr txBox="1"/>
          <p:nvPr/>
        </p:nvSpPr>
        <p:spPr>
          <a:xfrm>
            <a:off x="11694767" y="4935121"/>
            <a:ext cx="27495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32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A09794A-41E7-F024-6AF6-A0232B846D4A}"/>
              </a:ext>
            </a:extLst>
          </p:cNvPr>
          <p:cNvSpPr txBox="1"/>
          <p:nvPr/>
        </p:nvSpPr>
        <p:spPr>
          <a:xfrm>
            <a:off x="10891304" y="4266918"/>
            <a:ext cx="6178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2400">
                <a:solidFill>
                  <a:schemeClr val="accent1"/>
                </a:solidFill>
              </a:rPr>
              <a:t>2b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9DFC884-C52C-280C-446E-2FE35BEF5F7C}"/>
              </a:ext>
            </a:extLst>
          </p:cNvPr>
          <p:cNvSpPr txBox="1"/>
          <p:nvPr/>
        </p:nvSpPr>
        <p:spPr>
          <a:xfrm>
            <a:off x="9762823" y="4852340"/>
            <a:ext cx="27495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3200" b="1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8058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70920A6-00D1-10B2-B02D-93ACB6A8E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38" t="14701" r="2837" b="42321"/>
          <a:stretch/>
        </p:blipFill>
        <p:spPr>
          <a:xfrm>
            <a:off x="571052" y="4493380"/>
            <a:ext cx="2868438" cy="236462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44F0EC6-3827-E454-6104-7E2644FB3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50" y="195678"/>
            <a:ext cx="4860290" cy="5761794"/>
          </a:xfrm>
          <a:prstGeom prst="rect">
            <a:avLst/>
          </a:prstGeom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FE851D8-F578-54BA-2252-B8E0481A9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79" y="1271309"/>
            <a:ext cx="5450628" cy="3967163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sv-SE">
                <a:effectLst/>
                <a:ea typeface="Times New Roman" panose="02020603050405020304" pitchFamily="18" charset="0"/>
              </a:rPr>
              <a:t>Publicera blocket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>
                <a:effectLst/>
                <a:ea typeface="Times New Roman" panose="02020603050405020304" pitchFamily="18" charset="0"/>
              </a:rPr>
              <a:t>Kontrollera att din region är angiven i artikelfotens yta ’Regional avsändare’</a:t>
            </a:r>
          </a:p>
          <a:p>
            <a:pPr lvl="1"/>
            <a:r>
              <a:rPr lang="sv-SE" sz="1600">
                <a:effectLst/>
                <a:ea typeface="Aptos" panose="020B0004020202020204" pitchFamily="34" charset="0"/>
              </a:rPr>
              <a:t>OBS! Ange nytt godkännandedatum (se 2c nedan)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>
                <a:ea typeface="Times New Roman" panose="02020603050405020304" pitchFamily="18" charset="0"/>
              </a:rPr>
              <a:t>O</a:t>
            </a:r>
            <a:r>
              <a:rPr lang="sv-SE">
                <a:effectLst/>
                <a:ea typeface="Times New Roman" panose="02020603050405020304" pitchFamily="18" charset="0"/>
              </a:rPr>
              <a:t>m inte, lägg till regional artikelfot (finns bland flikarna på kunskapsstödets första sida)</a:t>
            </a:r>
          </a:p>
          <a:p>
            <a:pPr marL="523875" lvl="1" indent="-342900">
              <a:buFont typeface="+mj-lt"/>
              <a:buAutoNum type="alphaLcParenR"/>
            </a:pPr>
            <a:r>
              <a:rPr lang="sv-SE" sz="1600">
                <a:ea typeface="Aptos" panose="020B0004020202020204" pitchFamily="34" charset="0"/>
              </a:rPr>
              <a:t>Skapa ett nytt block för artikelfoten</a:t>
            </a:r>
          </a:p>
          <a:p>
            <a:pPr marL="523875" lvl="1" indent="-342900">
              <a:buFont typeface="+mj-lt"/>
              <a:buAutoNum type="alphaLcParenR"/>
            </a:pPr>
            <a:r>
              <a:rPr lang="sv-SE" sz="1600">
                <a:effectLst/>
                <a:ea typeface="Aptos" panose="020B0004020202020204" pitchFamily="34" charset="0"/>
              </a:rPr>
              <a:t>Namnge blocket med din region </a:t>
            </a:r>
            <a:r>
              <a:rPr lang="sv-SE" sz="1600">
                <a:ea typeface="Aptos" panose="020B0004020202020204" pitchFamily="34" charset="0"/>
              </a:rPr>
              <a:t>(t ex Region Skåne)</a:t>
            </a:r>
          </a:p>
          <a:p>
            <a:pPr marL="523875" lvl="1" indent="-342900">
              <a:buFont typeface="+mj-lt"/>
              <a:buAutoNum type="alphaLcParenR"/>
            </a:pPr>
            <a:r>
              <a:rPr lang="sv-SE" sz="1600">
                <a:effectLst/>
                <a:ea typeface="Aptos" panose="020B0004020202020204" pitchFamily="34" charset="0"/>
              </a:rPr>
              <a:t>Ange godkännandedatum </a:t>
            </a:r>
            <a:r>
              <a:rPr lang="sv-SE" sz="1600">
                <a:ea typeface="Aptos" panose="020B0004020202020204" pitchFamily="34" charset="0"/>
              </a:rPr>
              <a:t>(obs även </a:t>
            </a:r>
            <a:r>
              <a:rPr lang="sv-SE" sz="1600">
                <a:effectLst/>
                <a:ea typeface="Aptos" panose="020B0004020202020204" pitchFamily="34" charset="0"/>
              </a:rPr>
              <a:t>klockslag)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31B05C9-78EC-5E8C-CDE5-9778D7DB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8" y="88242"/>
            <a:ext cx="10346267" cy="812286"/>
          </a:xfrm>
        </p:spPr>
        <p:txBody>
          <a:bodyPr/>
          <a:lstStyle/>
          <a:p>
            <a:r>
              <a:rPr lang="sv-SE"/>
              <a:t>Tillägg till publicerade </a:t>
            </a:r>
            <a:br>
              <a:rPr lang="sv-SE"/>
            </a:br>
            <a:r>
              <a:rPr lang="sv-SE"/>
              <a:t>kunskapsstöd (2/2)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9DFC884-C52C-280C-446E-2FE35BEF5F7C}"/>
              </a:ext>
            </a:extLst>
          </p:cNvPr>
          <p:cNvSpPr txBox="1"/>
          <p:nvPr/>
        </p:nvSpPr>
        <p:spPr>
          <a:xfrm>
            <a:off x="11202457" y="4766153"/>
            <a:ext cx="27495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3200" b="1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05D2DC0-B261-D302-4ECD-FB5ABE48E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100" y="4437020"/>
            <a:ext cx="3638550" cy="242098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C7FD9DD3-1DD8-1A0A-B8ED-E740C0291C5A}"/>
              </a:ext>
            </a:extLst>
          </p:cNvPr>
          <p:cNvSpPr txBox="1"/>
          <p:nvPr/>
        </p:nvSpPr>
        <p:spPr>
          <a:xfrm>
            <a:off x="6382807" y="6328253"/>
            <a:ext cx="72284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3200" b="1">
                <a:solidFill>
                  <a:schemeClr val="accent1"/>
                </a:solidFill>
              </a:rPr>
              <a:t>2c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F0DAD59-F938-5FB9-5E71-D8FBD942ADB0}"/>
              </a:ext>
            </a:extLst>
          </p:cNvPr>
          <p:cNvSpPr txBox="1"/>
          <p:nvPr/>
        </p:nvSpPr>
        <p:spPr>
          <a:xfrm>
            <a:off x="865358" y="5157190"/>
            <a:ext cx="419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>
                <a:solidFill>
                  <a:schemeClr val="accent1"/>
                </a:solidFill>
              </a:rPr>
              <a:t>1</a:t>
            </a:r>
            <a:endParaRPr lang="sv-SE" sz="32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E1168AF-3878-EB80-FB59-F7AD35588FFB}"/>
              </a:ext>
            </a:extLst>
          </p:cNvPr>
          <p:cNvSpPr/>
          <p:nvPr/>
        </p:nvSpPr>
        <p:spPr>
          <a:xfrm>
            <a:off x="543570" y="5957472"/>
            <a:ext cx="2569499" cy="3707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err="1"/>
          </a:p>
        </p:txBody>
      </p:sp>
    </p:spTree>
    <p:extLst>
      <p:ext uri="{BB962C8B-B14F-4D97-AF65-F5344CB8AC3E}">
        <p14:creationId xmlns:p14="http://schemas.microsoft.com/office/powerpoint/2010/main" val="445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C469B8B-7F22-EE10-5F8D-918FA0B71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/>
              <a:t>Vid varje månadsskifte tar redaktionen fram publiceringskandidater</a:t>
            </a:r>
          </a:p>
          <a:p>
            <a:r>
              <a:rPr lang="sv-SE" sz="2000"/>
              <a:t>Publiceringskandidaterna är antingen helt nya kunskapsstöd eller reviderade kunskapsstöd</a:t>
            </a:r>
          </a:p>
          <a:p>
            <a:r>
              <a:rPr lang="sv-SE" sz="2000"/>
              <a:t>Info finns på </a:t>
            </a:r>
            <a:r>
              <a:rPr lang="sv-SE" sz="2000">
                <a:hlinkClick r:id="rId2"/>
              </a:rPr>
              <a:t>Opublicerade versioner av kunskapsstöd tillgängliga för regionala tillägg </a:t>
            </a:r>
            <a:endParaRPr lang="sv-SE" sz="2000"/>
          </a:p>
          <a:p>
            <a:r>
              <a:rPr lang="sv-SE" sz="2000"/>
              <a:t>Publiceringskandidaterna finns i Word-format i Teamsytan i mappen ’9. Klart för publicering’, undermappen ’Publiceringskandidat’</a:t>
            </a:r>
          </a:p>
          <a:p>
            <a:r>
              <a:rPr lang="sv-SE" sz="2000"/>
              <a:t>Regionerna har fyra veckor för att lägga till regionala tillägg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B01932E-B922-B27F-CC05-06979770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Regionala tillägg till publiceringskandidater (1/3)</a:t>
            </a:r>
          </a:p>
        </p:txBody>
      </p:sp>
    </p:spTree>
    <p:extLst>
      <p:ext uri="{BB962C8B-B14F-4D97-AF65-F5344CB8AC3E}">
        <p14:creationId xmlns:p14="http://schemas.microsoft.com/office/powerpoint/2010/main" val="286167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0A05C7A-6792-0744-4998-37D68680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481574"/>
            <a:ext cx="3668183" cy="4295339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sv-SE" sz="2000">
                <a:effectLst/>
                <a:ea typeface="Times New Roman" panose="02020603050405020304" pitchFamily="18" charset="0"/>
              </a:rPr>
              <a:t>Logga in  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2000">
                <a:effectLst/>
                <a:ea typeface="Times New Roman" panose="02020603050405020304" pitchFamily="18" charset="0"/>
              </a:rPr>
              <a:t>Ta fram </a:t>
            </a:r>
            <a:r>
              <a:rPr lang="sv-SE" sz="200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navigeringsfönstret</a:t>
            </a:r>
            <a:r>
              <a:rPr lang="sv-SE" sz="2000">
                <a:effectLst/>
                <a:ea typeface="Times New Roman" panose="02020603050405020304" pitchFamily="18" charset="0"/>
              </a:rPr>
              <a:t> i vänsterspalt.</a:t>
            </a:r>
            <a:endParaRPr lang="sv-SE" sz="2000">
              <a:effectLst/>
              <a:ea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v-SE" sz="2000">
                <a:effectLst/>
                <a:ea typeface="Times New Roman" panose="02020603050405020304" pitchFamily="18" charset="0"/>
              </a:rPr>
              <a:t>Fäll ut mapparna </a:t>
            </a:r>
            <a:r>
              <a:rPr lang="sv-SE" sz="200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Nya kunskapsstöd &gt;&gt; Kliniska kunskapsstöd</a:t>
            </a:r>
            <a:endParaRPr lang="sv-SE" sz="2000">
              <a:effectLst/>
              <a:ea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v-SE" sz="2000">
                <a:effectLst/>
                <a:ea typeface="Times New Roman" panose="02020603050405020304" pitchFamily="18" charset="0"/>
              </a:rPr>
              <a:t>Gå till aktuellt kunskapsstöd, till exempel </a:t>
            </a:r>
            <a:r>
              <a:rPr lang="sv-SE" sz="200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’Aortainsufficiens’</a:t>
            </a:r>
            <a:endParaRPr lang="sv-SE" sz="2000">
              <a:effectLst/>
              <a:ea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v-SE" sz="2000">
                <a:effectLst/>
                <a:ea typeface="Times New Roman" panose="02020603050405020304" pitchFamily="18" charset="0"/>
              </a:rPr>
              <a:t>Välj det </a:t>
            </a:r>
            <a:r>
              <a:rPr lang="sv-SE" sz="200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projekt</a:t>
            </a:r>
            <a:r>
              <a:rPr lang="sv-SE" sz="2000">
                <a:effectLst/>
                <a:ea typeface="Times New Roman" panose="02020603050405020304" pitchFamily="18" charset="0"/>
              </a:rPr>
              <a:t> som hör till kunskapsstödet, i exemplet blir det ’Publiceringskandidat Aortainsufficiens’</a:t>
            </a:r>
            <a:endParaRPr lang="sv-SE" sz="2000"/>
          </a:p>
          <a:p>
            <a:endParaRPr lang="sv-SE" sz="2000"/>
          </a:p>
          <a:p>
            <a:endParaRPr lang="sv-SE" sz="200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1666408-FD33-DC08-12EA-48B7ED62B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Regionala tillägg till publiceringskandidater (2/3)</a:t>
            </a:r>
          </a:p>
        </p:txBody>
      </p:sp>
      <p:pic>
        <p:nvPicPr>
          <p:cNvPr id="1027" name="Bildobjekt 4">
            <a:extLst>
              <a:ext uri="{FF2B5EF4-FFF2-40B4-BE49-F238E27FC236}">
                <a16:creationId xmlns:a16="http://schemas.microsoft.com/office/drawing/2014/main" id="{F7CB4B16-9D06-6F26-D480-94467BA43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15" y="1430774"/>
            <a:ext cx="57658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73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13A534D-8173-0CDE-39FB-97C0574DD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2000">
                <a:effectLst/>
                <a:ea typeface="Times New Roman" panose="02020603050405020304" pitchFamily="18" charset="0"/>
              </a:rPr>
              <a:t>Gör tillägg enligt bild 7 i presentationen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i="1">
                <a:effectLst/>
                <a:ea typeface="Times New Roman" panose="02020603050405020304" pitchFamily="18" charset="0"/>
              </a:rPr>
              <a:t>Observera:</a:t>
            </a:r>
            <a:r>
              <a:rPr lang="sv-SE" sz="2000">
                <a:effectLst/>
                <a:ea typeface="Times New Roman" panose="02020603050405020304" pitchFamily="18" charset="0"/>
              </a:rPr>
              <a:t> Till skillnad från VKS hänger tidigare regionala tillägg kvar vid en ny nationell publicering – var alltså noga med att ta bort alla tillägg som är inaktuella. De tillägg som finns i projektet kommer att publiceras tillsammans med det nationella innehållet.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>
                <a:ea typeface="Aptos" panose="020B0004020202020204" pitchFamily="34" charset="0"/>
              </a:rPr>
              <a:t>Sätt tillägget/tilläggen som ’Klar att publicera’ i menyn ’Publicera?’ (se bild)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>
                <a:effectLst/>
                <a:ea typeface="Times New Roman" panose="02020603050405020304" pitchFamily="18" charset="0"/>
              </a:rPr>
              <a:t>Kontrollera regional artikelfot och gör eventuella ändringar (se bild 8 i presentationen)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>
                <a:effectLst/>
                <a:ea typeface="Times New Roman" panose="02020603050405020304" pitchFamily="18" charset="0"/>
              </a:rPr>
              <a:t>Glöm inte att gå ur det aktuella projektet innan du arbetar vidare med nästa kunskapsstöd</a:t>
            </a:r>
            <a:endParaRPr lang="sv-SE" sz="1800"/>
          </a:p>
          <a:p>
            <a:pPr marL="457200" indent="-457200">
              <a:buFont typeface="+mj-lt"/>
              <a:buAutoNum type="arabicPeriod"/>
            </a:pPr>
            <a:endParaRPr lang="sv-SE" sz="20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sv-SE" sz="200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7F825AC-1502-6C0C-A144-116E305B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Regionala tillägg till publiceringskandidater (3/3)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C61C54A-25FC-A7AD-EFA6-282F57914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17" t="9759" r="3583" b="47408"/>
          <a:stretch/>
        </p:blipFill>
        <p:spPr>
          <a:xfrm>
            <a:off x="8521065" y="2331719"/>
            <a:ext cx="3291840" cy="293751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D193086-F71F-881F-7BA7-665A967AAF66}"/>
              </a:ext>
            </a:extLst>
          </p:cNvPr>
          <p:cNvSpPr/>
          <p:nvPr/>
        </p:nvSpPr>
        <p:spPr>
          <a:xfrm>
            <a:off x="8771138" y="4447713"/>
            <a:ext cx="2497996" cy="2308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err="1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B2D4CDF-7D45-3D0D-B91E-E3BAFCA04FBB}"/>
              </a:ext>
            </a:extLst>
          </p:cNvPr>
          <p:cNvSpPr txBox="1"/>
          <p:nvPr/>
        </p:nvSpPr>
        <p:spPr>
          <a:xfrm>
            <a:off x="9063604" y="3610792"/>
            <a:ext cx="27495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3200" b="1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710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3">
            <a:extLst>
              <a:ext uri="{FF2B5EF4-FFF2-40B4-BE49-F238E27FC236}">
                <a16:creationId xmlns:a16="http://schemas.microsoft.com/office/drawing/2014/main" id="{C3BFF663-9CF9-C894-FFDB-278F5111D9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Vill du veta mera om </a:t>
            </a:r>
            <a:r>
              <a:rPr lang="sv-SE" err="1"/>
              <a:t>Inera</a:t>
            </a:r>
            <a:r>
              <a:rPr lang="sv-SE"/>
              <a:t>? </a:t>
            </a:r>
            <a:br>
              <a:rPr lang="sv-SE"/>
            </a:br>
            <a:r>
              <a:rPr lang="sv-SE"/>
              <a:t>Prenumerera på vårt nyhetsbrev </a:t>
            </a:r>
            <a:br>
              <a:rPr lang="sv-SE"/>
            </a:br>
            <a:r>
              <a:rPr lang="sv-SE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Aktuellt från </a:t>
            </a:r>
            <a:r>
              <a:rPr lang="sv-SE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Inera</a:t>
            </a:r>
            <a:r>
              <a:rPr lang="sv-SE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SE"/>
              <a:t>och följ oss </a:t>
            </a:r>
            <a:br>
              <a:rPr lang="sv-SE"/>
            </a:br>
            <a:r>
              <a:rPr lang="sv-SE"/>
              <a:t>på </a:t>
            </a:r>
            <a:r>
              <a:rPr lang="sv-SE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 </a:t>
            </a: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462943"/>
      </p:ext>
    </p:extLst>
  </p:cSld>
  <p:clrMapOvr>
    <a:masterClrMapping/>
  </p:clrMapOvr>
</p:sld>
</file>

<file path=ppt/theme/theme1.xml><?xml version="1.0" encoding="utf-8"?>
<a:theme xmlns:a="http://schemas.openxmlformats.org/drawingml/2006/main" name="Inera">
  <a:themeElements>
    <a:clrScheme name="Inera Färg">
      <a:dk1>
        <a:srgbClr val="353636"/>
      </a:dk1>
      <a:lt1>
        <a:sysClr val="window" lastClr="FFFFFF"/>
      </a:lt1>
      <a:dk2>
        <a:srgbClr val="7E2A4C"/>
      </a:dk2>
      <a:lt2>
        <a:srgbClr val="F9F6F1"/>
      </a:lt2>
      <a:accent1>
        <a:srgbClr val="A33662"/>
      </a:accent1>
      <a:accent2>
        <a:srgbClr val="E7DAC5"/>
      </a:accent2>
      <a:accent3>
        <a:srgbClr val="305A47"/>
      </a:accent3>
      <a:accent4>
        <a:srgbClr val="AFD4C4"/>
      </a:accent4>
      <a:accent5>
        <a:srgbClr val="0CB0C6"/>
      </a:accent5>
      <a:accent6>
        <a:srgbClr val="FF9517"/>
      </a:accent6>
      <a:hlink>
        <a:srgbClr val="305A47"/>
      </a:hlink>
      <a:folHlink>
        <a:srgbClr val="AFD4C4"/>
      </a:folHlink>
    </a:clrScheme>
    <a:fontScheme name="Inera Teckensnitt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>
      <a:srgbClr val="7E2A4C"/>
    </a:custClr>
    <a:custClr>
      <a:srgbClr val="E7DAC5"/>
    </a:custClr>
    <a:custClr>
      <a:srgbClr val="305A47"/>
    </a:custClr>
    <a:custClr>
      <a:srgbClr val="353636"/>
    </a:custClr>
    <a:custClr>
      <a:srgbClr val="098394"/>
    </a:custClr>
    <a:custClr>
      <a:srgbClr val="D172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rimär Röd">
      <a:srgbClr val="A33662"/>
    </a:custClr>
    <a:custClr>
      <a:srgbClr val="F3EDE2"/>
    </a:custClr>
    <a:custClr>
      <a:srgbClr val="40775E"/>
    </a:custClr>
    <a:custClr>
      <a:srgbClr val="727373"/>
    </a:custClr>
    <a:custClr>
      <a:srgbClr val="0CB0C6"/>
    </a:custClr>
    <a:custClr>
      <a:srgbClr val="FF951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C03F73"/>
    </a:custClr>
    <a:custClr>
      <a:srgbClr val="F9F6F1"/>
    </a:custClr>
    <a:custClr>
      <a:srgbClr val="AFD4C4"/>
    </a:custClr>
    <a:custClr>
      <a:srgbClr val="CCCCCC"/>
    </a:custClr>
    <a:custClr>
      <a:srgbClr val="4AE0F4"/>
    </a:custClr>
    <a:custClr>
      <a:srgbClr val="FFC075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0F0F0"/>
    </a:custClr>
  </a:custClrLst>
  <a:extLst>
    <a:ext uri="{05A4C25C-085E-4340-85A3-A5531E510DB2}">
      <thm15:themeFamily xmlns:thm15="http://schemas.microsoft.com/office/thememl/2012/main" name="Presentation2" id="{627AD713-FB3C-4EE0-B9C6-5B33224C9362}" vid="{70753657-C70A-426D-B56C-CAA68FA7BC99}"/>
    </a:ext>
  </a:extLst>
</a:theme>
</file>

<file path=ppt/theme/theme2.xml><?xml version="1.0" encoding="utf-8"?>
<a:theme xmlns:a="http://schemas.openxmlformats.org/drawingml/2006/main" name="Office-tema">
  <a:themeElements>
    <a:clrScheme name="Inera färg">
      <a:dk1>
        <a:srgbClr val="353636"/>
      </a:dk1>
      <a:lt1>
        <a:sysClr val="window" lastClr="FFFFFF"/>
      </a:lt1>
      <a:dk2>
        <a:srgbClr val="A33662"/>
      </a:dk2>
      <a:lt2>
        <a:srgbClr val="F3EDE2"/>
      </a:lt2>
      <a:accent1>
        <a:srgbClr val="A33662"/>
      </a:accent1>
      <a:accent2>
        <a:srgbClr val="E7DAC5"/>
      </a:accent2>
      <a:accent3>
        <a:srgbClr val="305A47"/>
      </a:accent3>
      <a:accent4>
        <a:srgbClr val="AFD4C4"/>
      </a:accent4>
      <a:accent5>
        <a:srgbClr val="0CB0C6"/>
      </a:accent5>
      <a:accent6>
        <a:srgbClr val="FF9517"/>
      </a:accent6>
      <a:hlink>
        <a:srgbClr val="4AE0F4"/>
      </a:hlink>
      <a:folHlink>
        <a:srgbClr val="FFC07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Inera färg">
      <a:dk1>
        <a:srgbClr val="353636"/>
      </a:dk1>
      <a:lt1>
        <a:sysClr val="window" lastClr="FFFFFF"/>
      </a:lt1>
      <a:dk2>
        <a:srgbClr val="A33662"/>
      </a:dk2>
      <a:lt2>
        <a:srgbClr val="F3EDE2"/>
      </a:lt2>
      <a:accent1>
        <a:srgbClr val="A33662"/>
      </a:accent1>
      <a:accent2>
        <a:srgbClr val="E7DAC5"/>
      </a:accent2>
      <a:accent3>
        <a:srgbClr val="305A47"/>
      </a:accent3>
      <a:accent4>
        <a:srgbClr val="AFD4C4"/>
      </a:accent4>
      <a:accent5>
        <a:srgbClr val="0CB0C6"/>
      </a:accent5>
      <a:accent6>
        <a:srgbClr val="FF9517"/>
      </a:accent6>
      <a:hlink>
        <a:srgbClr val="4AE0F4"/>
      </a:hlink>
      <a:folHlink>
        <a:srgbClr val="FFC07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3491e4f-5d38-4c24-85cb-c5144f8a0d2f}">
  <we:reference id="33491e4f-5d38-4c24-85cb-c5144f8a0d2f" version="1.0.0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9BC0E9AFA4354BBE1EEBDDB1053A5D" ma:contentTypeVersion="13" ma:contentTypeDescription="Skapa ett nytt dokument." ma:contentTypeScope="" ma:versionID="d30688df6179ef632419d06b501b0357">
  <xsd:schema xmlns:xsd="http://www.w3.org/2001/XMLSchema" xmlns:xs="http://www.w3.org/2001/XMLSchema" xmlns:p="http://schemas.microsoft.com/office/2006/metadata/properties" xmlns:ns2="e791a0fc-a1cb-487e-bdf6-fcaa0f0d8573" xmlns:ns3="a94f3733-0817-4be4-a227-3ff3f0c54ed2" targetNamespace="http://schemas.microsoft.com/office/2006/metadata/properties" ma:root="true" ma:fieldsID="5853748afc6daf295d63de1599108469" ns2:_="" ns3:_="">
    <xsd:import namespace="e791a0fc-a1cb-487e-bdf6-fcaa0f0d8573"/>
    <xsd:import namespace="a94f3733-0817-4be4-a227-3ff3f0c54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1a0fc-a1cb-487e-bdf6-fcaa0f0d85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d24b8daa-ea0d-4019-ac30-410f7b645d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f3733-0817-4be4-a227-3ff3f0c54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1a0fc-a1cb-487e-bdf6-fcaa0f0d85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4B7325-56BB-441E-9DAE-4F6177B7F6D8}">
  <ds:schemaRefs>
    <ds:schemaRef ds:uri="a94f3733-0817-4be4-a227-3ff3f0c54ed2"/>
    <ds:schemaRef ds:uri="e791a0fc-a1cb-487e-bdf6-fcaa0f0d85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a94f3733-0817-4be4-a227-3ff3f0c54ed2"/>
    <ds:schemaRef ds:uri="e791a0fc-a1cb-487e-bdf6-fcaa0f0d85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CFB4BA8A</Template>
  <TotalTime>8</TotalTime>
  <Words>418</Words>
  <Application>Microsoft Office PowerPoint</Application>
  <PresentationFormat>Bredbild</PresentationFormat>
  <Paragraphs>51</Paragraphs>
  <Slides>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7" baseType="lpstr">
      <vt:lpstr>-apple-system</vt:lpstr>
      <vt:lpstr>Aptos</vt:lpstr>
      <vt:lpstr>Arial</vt:lpstr>
      <vt:lpstr>Calibri</vt:lpstr>
      <vt:lpstr>Open Sans</vt:lpstr>
      <vt:lpstr>Open Sans Bold</vt:lpstr>
      <vt:lpstr>Open Sans Semibold</vt:lpstr>
      <vt:lpstr>Times New Roman</vt:lpstr>
      <vt:lpstr>Inera</vt:lpstr>
      <vt:lpstr>Regionala tillägg steg för steg</vt:lpstr>
      <vt:lpstr>Information</vt:lpstr>
      <vt:lpstr>Tillägg till publicerade kunskapsstöd (1/2)</vt:lpstr>
      <vt:lpstr>Tillägg till publicerade  kunskapsstöd (2/2)</vt:lpstr>
      <vt:lpstr>Regionala tillägg till publiceringskandidater (1/3)</vt:lpstr>
      <vt:lpstr>Regionala tillägg till publiceringskandidater (2/3)</vt:lpstr>
      <vt:lpstr>Regionala tillägg till publiceringskandidater (3/3)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Nio punkter att tänka på </dc:title>
  <dc:creator>Jonas Nilsson</dc:creator>
  <cp:lastModifiedBy>Jonas Nilsson</cp:lastModifiedBy>
  <cp:revision>34</cp:revision>
  <dcterms:created xsi:type="dcterms:W3CDTF">2023-10-05T05:07:12Z</dcterms:created>
  <dcterms:modified xsi:type="dcterms:W3CDTF">2024-09-17T12:56:44Z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0x0101002F9BC0E9AFA4354BBE1EEBDDB1053A5D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