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7" r:id="rId5"/>
    <p:sldId id="258" r:id="rId6"/>
    <p:sldId id="259" r:id="rId7"/>
    <p:sldId id="306" r:id="rId8"/>
    <p:sldId id="326" r:id="rId9"/>
    <p:sldId id="322" r:id="rId10"/>
    <p:sldId id="327" r:id="rId11"/>
    <p:sldId id="328" r:id="rId12"/>
    <p:sldId id="329" r:id="rId13"/>
    <p:sldId id="335" r:id="rId14"/>
    <p:sldId id="334" r:id="rId15"/>
    <p:sldId id="336" r:id="rId16"/>
    <p:sldId id="332" r:id="rId17"/>
    <p:sldId id="333" r:id="rId18"/>
    <p:sldId id="318" r:id="rId19"/>
    <p:sldId id="330" r:id="rId20"/>
    <p:sldId id="311" r:id="rId21"/>
    <p:sldId id="320"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6E6E6ECD-356C-4D49-9D22-22C3E7AF66C1}">
          <p14:sldIdLst>
            <p14:sldId id="257"/>
            <p14:sldId id="258"/>
          </p14:sldIdLst>
        </p14:section>
        <p14:section name="Presentation" id="{B972C155-D5BF-46A7-B591-A42909CFC1FA}">
          <p14:sldIdLst>
            <p14:sldId id="259"/>
            <p14:sldId id="306"/>
            <p14:sldId id="326"/>
            <p14:sldId id="322"/>
            <p14:sldId id="327"/>
            <p14:sldId id="328"/>
            <p14:sldId id="329"/>
            <p14:sldId id="335"/>
            <p14:sldId id="334"/>
            <p14:sldId id="336"/>
            <p14:sldId id="332"/>
            <p14:sldId id="333"/>
            <p14:sldId id="318"/>
            <p14:sldId id="330"/>
            <p14:sldId id="311"/>
            <p14:sldId id="32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3662"/>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D25673-93FB-43F8-8199-3FA944C7A73D}" v="5" dt="2025-03-11T13:37:42.064"/>
  </p1510:revLst>
</p1510:revInfo>
</file>

<file path=ppt/tableStyles.xml><?xml version="1.0" encoding="utf-8"?>
<a:tblStyleLst xmlns:a="http://schemas.openxmlformats.org/drawingml/2006/main" def="{69012ECD-51FC-41F1-AA8D-1B2483CD663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5" autoAdjust="0"/>
    <p:restoredTop sz="94660"/>
  </p:normalViewPr>
  <p:slideViewPr>
    <p:cSldViewPr snapToGrid="0">
      <p:cViewPr>
        <p:scale>
          <a:sx n="75" d="100"/>
          <a:sy n="75" d="100"/>
        </p:scale>
        <p:origin x="580" y="3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A806C2ED-7FEF-CA9D-165B-4D962EE4AA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a:extLst>
              <a:ext uri="{FF2B5EF4-FFF2-40B4-BE49-F238E27FC236}">
                <a16:creationId xmlns:a16="http://schemas.microsoft.com/office/drawing/2014/main" id="{AA80074C-4C24-1F95-F815-7E2C1A3D2F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061016-CE19-4967-9B51-2E673CC7D778}" type="datetimeFigureOut">
              <a:rPr lang="en-US" smtClean="0"/>
              <a:t>3/13/2025</a:t>
            </a:fld>
            <a:endParaRPr lang="en-US"/>
          </a:p>
        </p:txBody>
      </p:sp>
      <p:sp>
        <p:nvSpPr>
          <p:cNvPr id="4" name="Platshållare för sidfot 3">
            <a:extLst>
              <a:ext uri="{FF2B5EF4-FFF2-40B4-BE49-F238E27FC236}">
                <a16:creationId xmlns:a16="http://schemas.microsoft.com/office/drawing/2014/main" id="{8FF900D2-2D53-00A5-8EC0-B412AA9DD8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Platshållare för bildnummer 4">
            <a:extLst>
              <a:ext uri="{FF2B5EF4-FFF2-40B4-BE49-F238E27FC236}">
                <a16:creationId xmlns:a16="http://schemas.microsoft.com/office/drawing/2014/main" id="{72858D45-9C90-B3D8-3730-BA62937DF1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005FE7-C170-4290-A6B2-5438352232EB}" type="slidenum">
              <a:rPr lang="en-US" smtClean="0"/>
              <a:t>‹#›</a:t>
            </a:fld>
            <a:endParaRPr lang="en-US"/>
          </a:p>
        </p:txBody>
      </p:sp>
    </p:spTree>
    <p:extLst>
      <p:ext uri="{BB962C8B-B14F-4D97-AF65-F5344CB8AC3E}">
        <p14:creationId xmlns:p14="http://schemas.microsoft.com/office/powerpoint/2010/main" val="168882166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9C717-3409-4EE5-82A3-D86E820AAD84}" type="datetimeFigureOut">
              <a:rPr lang="en-US" smtClean="0"/>
              <a:t>3/13/2025</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A6AC0-C95D-482C-BDAD-2366AE87EEA3}" type="slidenum">
              <a:rPr lang="en-US" smtClean="0"/>
              <a:t>‹#›</a:t>
            </a:fld>
            <a:endParaRPr lang="en-US"/>
          </a:p>
        </p:txBody>
      </p:sp>
    </p:spTree>
    <p:extLst>
      <p:ext uri="{BB962C8B-B14F-4D97-AF65-F5344CB8AC3E}">
        <p14:creationId xmlns:p14="http://schemas.microsoft.com/office/powerpoint/2010/main" val="1822857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7A6AC0-C95D-482C-BDAD-2366AE87EEA3}" type="slidenum">
              <a:rPr lang="sv-SE" smtClean="0"/>
              <a:t>1</a:t>
            </a:fld>
            <a:endParaRPr lang="sv-SE"/>
          </a:p>
        </p:txBody>
      </p:sp>
    </p:spTree>
    <p:extLst>
      <p:ext uri="{BB962C8B-B14F-4D97-AF65-F5344CB8AC3E}">
        <p14:creationId xmlns:p14="http://schemas.microsoft.com/office/powerpoint/2010/main" val="3345945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3B0DC-0F73-A309-0C32-2E2C50F0190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5538BEB-1572-F3A3-C2F1-4C15F3D8556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BAFDDCA-3315-3B92-5CC9-D1115C9FE193}"/>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532D2620-25DB-D3E3-6283-8CB84B158A80}"/>
              </a:ext>
            </a:extLst>
          </p:cNvPr>
          <p:cNvSpPr>
            <a:spLocks noGrp="1"/>
          </p:cNvSpPr>
          <p:nvPr>
            <p:ph type="sldNum" sz="quarter" idx="5"/>
          </p:nvPr>
        </p:nvSpPr>
        <p:spPr/>
        <p:txBody>
          <a:bodyPr/>
          <a:lstStyle/>
          <a:p>
            <a:fld id="{367A6AC0-C95D-482C-BDAD-2366AE87EEA3}" type="slidenum">
              <a:rPr lang="en-US" smtClean="0"/>
              <a:t>10</a:t>
            </a:fld>
            <a:endParaRPr lang="en-US"/>
          </a:p>
        </p:txBody>
      </p:sp>
    </p:spTree>
    <p:extLst>
      <p:ext uri="{BB962C8B-B14F-4D97-AF65-F5344CB8AC3E}">
        <p14:creationId xmlns:p14="http://schemas.microsoft.com/office/powerpoint/2010/main" val="1660508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4D85F-59B8-D3B6-9785-FD7033EF33A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2081A0A-CFE9-C164-0932-B650F8E6F58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285AC9B-4D50-8F80-2B9D-6DDD4C4A8ED1}"/>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D88CB283-9516-73F3-6F8C-2544F1AFBD1B}"/>
              </a:ext>
            </a:extLst>
          </p:cNvPr>
          <p:cNvSpPr>
            <a:spLocks noGrp="1"/>
          </p:cNvSpPr>
          <p:nvPr>
            <p:ph type="sldNum" sz="quarter" idx="5"/>
          </p:nvPr>
        </p:nvSpPr>
        <p:spPr/>
        <p:txBody>
          <a:bodyPr/>
          <a:lstStyle/>
          <a:p>
            <a:fld id="{367A6AC0-C95D-482C-BDAD-2366AE87EEA3}" type="slidenum">
              <a:rPr lang="en-US" smtClean="0"/>
              <a:t>11</a:t>
            </a:fld>
            <a:endParaRPr lang="en-US"/>
          </a:p>
        </p:txBody>
      </p:sp>
    </p:spTree>
    <p:extLst>
      <p:ext uri="{BB962C8B-B14F-4D97-AF65-F5344CB8AC3E}">
        <p14:creationId xmlns:p14="http://schemas.microsoft.com/office/powerpoint/2010/main" val="1825684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B0A69-72A1-EB19-0D56-44E9210A682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EB2C60F-AEF1-7750-0776-5B65C969BC0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5A6FD6E-DFE4-1AA0-6FC3-372DFE6AD394}"/>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5B6F688A-BDE7-489A-B2C0-DA591FD363D4}"/>
              </a:ext>
            </a:extLst>
          </p:cNvPr>
          <p:cNvSpPr>
            <a:spLocks noGrp="1"/>
          </p:cNvSpPr>
          <p:nvPr>
            <p:ph type="sldNum" sz="quarter" idx="5"/>
          </p:nvPr>
        </p:nvSpPr>
        <p:spPr/>
        <p:txBody>
          <a:bodyPr/>
          <a:lstStyle/>
          <a:p>
            <a:fld id="{367A6AC0-C95D-482C-BDAD-2366AE87EEA3}" type="slidenum">
              <a:rPr lang="en-US" smtClean="0"/>
              <a:t>12</a:t>
            </a:fld>
            <a:endParaRPr lang="en-US"/>
          </a:p>
        </p:txBody>
      </p:sp>
    </p:spTree>
    <p:extLst>
      <p:ext uri="{BB962C8B-B14F-4D97-AF65-F5344CB8AC3E}">
        <p14:creationId xmlns:p14="http://schemas.microsoft.com/office/powerpoint/2010/main" val="2928529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958AF-92F6-A0FF-28EF-AC9375E77FD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64277F3-AEC8-F899-6FA1-5A5C0C75C98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1CD584A-F061-566C-45B9-739A33AE595E}"/>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AD4A6090-90E6-EF12-4859-49A0264531C7}"/>
              </a:ext>
            </a:extLst>
          </p:cNvPr>
          <p:cNvSpPr>
            <a:spLocks noGrp="1"/>
          </p:cNvSpPr>
          <p:nvPr>
            <p:ph type="sldNum" sz="quarter" idx="5"/>
          </p:nvPr>
        </p:nvSpPr>
        <p:spPr/>
        <p:txBody>
          <a:bodyPr/>
          <a:lstStyle/>
          <a:p>
            <a:fld id="{367A6AC0-C95D-482C-BDAD-2366AE87EEA3}" type="slidenum">
              <a:rPr lang="en-US" smtClean="0"/>
              <a:t>13</a:t>
            </a:fld>
            <a:endParaRPr lang="en-US"/>
          </a:p>
        </p:txBody>
      </p:sp>
    </p:spTree>
    <p:extLst>
      <p:ext uri="{BB962C8B-B14F-4D97-AF65-F5344CB8AC3E}">
        <p14:creationId xmlns:p14="http://schemas.microsoft.com/office/powerpoint/2010/main" val="3099176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60110-B5A6-E507-E8C4-BBB8F17CFF0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87BE4FF-7A65-D317-0AE5-30B330C58FD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CAFBCAE-DBF7-78C2-62BB-718E6A663357}"/>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A43975F6-4E0F-595A-5A48-440E1B9F45D4}"/>
              </a:ext>
            </a:extLst>
          </p:cNvPr>
          <p:cNvSpPr>
            <a:spLocks noGrp="1"/>
          </p:cNvSpPr>
          <p:nvPr>
            <p:ph type="sldNum" sz="quarter" idx="5"/>
          </p:nvPr>
        </p:nvSpPr>
        <p:spPr/>
        <p:txBody>
          <a:bodyPr/>
          <a:lstStyle/>
          <a:p>
            <a:fld id="{367A6AC0-C95D-482C-BDAD-2366AE87EEA3}" type="slidenum">
              <a:rPr lang="en-US" smtClean="0"/>
              <a:t>14</a:t>
            </a:fld>
            <a:endParaRPr lang="en-US"/>
          </a:p>
        </p:txBody>
      </p:sp>
    </p:spTree>
    <p:extLst>
      <p:ext uri="{BB962C8B-B14F-4D97-AF65-F5344CB8AC3E}">
        <p14:creationId xmlns:p14="http://schemas.microsoft.com/office/powerpoint/2010/main" val="3014366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7A6AC0-C95D-482C-BDAD-2366AE87EEA3}" type="slidenum">
              <a:rPr lang="en-US" smtClean="0"/>
              <a:t>15</a:t>
            </a:fld>
            <a:endParaRPr lang="en-US"/>
          </a:p>
        </p:txBody>
      </p:sp>
    </p:spTree>
    <p:extLst>
      <p:ext uri="{BB962C8B-B14F-4D97-AF65-F5344CB8AC3E}">
        <p14:creationId xmlns:p14="http://schemas.microsoft.com/office/powerpoint/2010/main" val="1027088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E87B8-8C3B-3A6E-DA58-FF224912D35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6889CC2-4DCF-B530-020C-F1AE3E7904E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8457B96-8B34-8CDB-2071-CB17D08E7127}"/>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0221D352-9E84-3579-F96E-BD8901CC376E}"/>
              </a:ext>
            </a:extLst>
          </p:cNvPr>
          <p:cNvSpPr>
            <a:spLocks noGrp="1"/>
          </p:cNvSpPr>
          <p:nvPr>
            <p:ph type="sldNum" sz="quarter" idx="5"/>
          </p:nvPr>
        </p:nvSpPr>
        <p:spPr/>
        <p:txBody>
          <a:bodyPr/>
          <a:lstStyle/>
          <a:p>
            <a:fld id="{367A6AC0-C95D-482C-BDAD-2366AE87EEA3}" type="slidenum">
              <a:rPr lang="en-US" smtClean="0"/>
              <a:t>16</a:t>
            </a:fld>
            <a:endParaRPr lang="en-US"/>
          </a:p>
        </p:txBody>
      </p:sp>
    </p:spTree>
    <p:extLst>
      <p:ext uri="{BB962C8B-B14F-4D97-AF65-F5344CB8AC3E}">
        <p14:creationId xmlns:p14="http://schemas.microsoft.com/office/powerpoint/2010/main" val="3905494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7A6AC0-C95D-482C-BDAD-2366AE87EEA3}" type="slidenum">
              <a:rPr lang="sv-SE" smtClean="0"/>
              <a:t>17</a:t>
            </a:fld>
            <a:endParaRPr lang="sv-SE"/>
          </a:p>
        </p:txBody>
      </p:sp>
    </p:spTree>
    <p:extLst>
      <p:ext uri="{BB962C8B-B14F-4D97-AF65-F5344CB8AC3E}">
        <p14:creationId xmlns:p14="http://schemas.microsoft.com/office/powerpoint/2010/main" val="2951660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24922-D3EC-C6B6-21F7-A8EBF192970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9A53C04-5274-DE2D-07EF-8273875ABA2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7A577D3-453C-A04E-FC6A-4FFBED3A9661}"/>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76803B4D-CEE1-0069-FEB6-72F53046DB9F}"/>
              </a:ext>
            </a:extLst>
          </p:cNvPr>
          <p:cNvSpPr>
            <a:spLocks noGrp="1"/>
          </p:cNvSpPr>
          <p:nvPr>
            <p:ph type="sldNum" sz="quarter" idx="5"/>
          </p:nvPr>
        </p:nvSpPr>
        <p:spPr/>
        <p:txBody>
          <a:bodyPr/>
          <a:lstStyle/>
          <a:p>
            <a:fld id="{367A6AC0-C95D-482C-BDAD-2366AE87EEA3}" type="slidenum">
              <a:rPr lang="sv-SE" smtClean="0"/>
              <a:t>18</a:t>
            </a:fld>
            <a:endParaRPr lang="sv-SE"/>
          </a:p>
        </p:txBody>
      </p:sp>
    </p:spTree>
    <p:extLst>
      <p:ext uri="{BB962C8B-B14F-4D97-AF65-F5344CB8AC3E}">
        <p14:creationId xmlns:p14="http://schemas.microsoft.com/office/powerpoint/2010/main" val="208634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7A6AC0-C95D-482C-BDAD-2366AE87EEA3}" type="slidenum">
              <a:rPr lang="sv-SE" smtClean="0"/>
              <a:t>2</a:t>
            </a:fld>
            <a:endParaRPr lang="sv-SE"/>
          </a:p>
        </p:txBody>
      </p:sp>
    </p:spTree>
    <p:extLst>
      <p:ext uri="{BB962C8B-B14F-4D97-AF65-F5344CB8AC3E}">
        <p14:creationId xmlns:p14="http://schemas.microsoft.com/office/powerpoint/2010/main" val="2103942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mål med presentationen: förklara vårt arbete och hur vi kan bidra till att vi når våra gemensamma mål – </a:t>
            </a:r>
            <a:r>
              <a:rPr lang="sv-SE" sz="1200" b="1">
                <a:ea typeface="Open Sans"/>
                <a:cs typeface="Open Sans"/>
              </a:rPr>
              <a:t>Evidensbaserad, effektiv och jämlik vård i hela landet!</a:t>
            </a:r>
            <a:br>
              <a:rPr lang="sv-SE" sz="1200" b="1">
                <a:ea typeface="Open Sans"/>
                <a:cs typeface="Open Sans"/>
              </a:rPr>
            </a:br>
            <a:br>
              <a:rPr lang="sv-SE" sz="1200" b="1">
                <a:ea typeface="Open Sans"/>
                <a:cs typeface="Open Sans"/>
              </a:rPr>
            </a:br>
            <a:r>
              <a:rPr lang="sv-SE" sz="1200" b="1">
                <a:ea typeface="Open Sans"/>
                <a:cs typeface="Open Sans"/>
              </a:rPr>
              <a:t>Frågor på slutet!</a:t>
            </a:r>
          </a:p>
          <a:p>
            <a:endParaRPr lang="sv-SE"/>
          </a:p>
        </p:txBody>
      </p:sp>
      <p:sp>
        <p:nvSpPr>
          <p:cNvPr id="4" name="Platshållare för bildnummer 3"/>
          <p:cNvSpPr>
            <a:spLocks noGrp="1"/>
          </p:cNvSpPr>
          <p:nvPr>
            <p:ph type="sldNum" sz="quarter" idx="5"/>
          </p:nvPr>
        </p:nvSpPr>
        <p:spPr/>
        <p:txBody>
          <a:bodyPr/>
          <a:lstStyle/>
          <a:p>
            <a:fld id="{367A6AC0-C95D-482C-BDAD-2366AE87EEA3}" type="slidenum">
              <a:rPr lang="sv-SE" smtClean="0"/>
              <a:t>3</a:t>
            </a:fld>
            <a:endParaRPr lang="sv-SE"/>
          </a:p>
        </p:txBody>
      </p:sp>
    </p:spTree>
    <p:extLst>
      <p:ext uri="{BB962C8B-B14F-4D97-AF65-F5344CB8AC3E}">
        <p14:creationId xmlns:p14="http://schemas.microsoft.com/office/powerpoint/2010/main" val="158733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7A6AC0-C95D-482C-BDAD-2366AE87EEA3}" type="slidenum">
              <a:rPr lang="en-US" smtClean="0"/>
              <a:t>4</a:t>
            </a:fld>
            <a:endParaRPr lang="en-US"/>
          </a:p>
        </p:txBody>
      </p:sp>
    </p:spTree>
    <p:extLst>
      <p:ext uri="{BB962C8B-B14F-4D97-AF65-F5344CB8AC3E}">
        <p14:creationId xmlns:p14="http://schemas.microsoft.com/office/powerpoint/2010/main" val="1245321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4F951-1D1D-0A51-AB30-5ECF6D38E9A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FAD78DE-18B6-8729-20C5-0E7127128B9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D58F863-6683-6A3A-1062-7F7B8ED8083B}"/>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A050896B-CC20-0B3D-31DB-4D6D0A3989DA}"/>
              </a:ext>
            </a:extLst>
          </p:cNvPr>
          <p:cNvSpPr>
            <a:spLocks noGrp="1"/>
          </p:cNvSpPr>
          <p:nvPr>
            <p:ph type="sldNum" sz="quarter" idx="5"/>
          </p:nvPr>
        </p:nvSpPr>
        <p:spPr/>
        <p:txBody>
          <a:bodyPr/>
          <a:lstStyle/>
          <a:p>
            <a:fld id="{367A6AC0-C95D-482C-BDAD-2366AE87EEA3}" type="slidenum">
              <a:rPr lang="en-US" smtClean="0"/>
              <a:t>5</a:t>
            </a:fld>
            <a:endParaRPr lang="en-US"/>
          </a:p>
        </p:txBody>
      </p:sp>
    </p:spTree>
    <p:extLst>
      <p:ext uri="{BB962C8B-B14F-4D97-AF65-F5344CB8AC3E}">
        <p14:creationId xmlns:p14="http://schemas.microsoft.com/office/powerpoint/2010/main" val="567751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8146F-F9D8-05DC-9FD4-6BD5BAB9A3F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BFC3FEB-50F0-B96A-B3BA-BBF5B14EAF2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0AFD226-5604-F9CE-9ACC-7624072CA7CD}"/>
              </a:ext>
            </a:extLst>
          </p:cNvPr>
          <p:cNvSpPr>
            <a:spLocks noGrp="1"/>
          </p:cNvSpPr>
          <p:nvPr>
            <p:ph type="body" idx="1"/>
          </p:nvPr>
        </p:nvSpPr>
        <p:spPr/>
        <p:txBody>
          <a:bodyPr/>
          <a:lstStyle/>
          <a:p>
            <a:pPr marL="0" indent="0">
              <a:buNone/>
            </a:pPr>
            <a:endParaRPr lang="sv-SE" dirty="0"/>
          </a:p>
        </p:txBody>
      </p:sp>
      <p:sp>
        <p:nvSpPr>
          <p:cNvPr id="4" name="Platshållare för bildnummer 3">
            <a:extLst>
              <a:ext uri="{FF2B5EF4-FFF2-40B4-BE49-F238E27FC236}">
                <a16:creationId xmlns:a16="http://schemas.microsoft.com/office/drawing/2014/main" id="{A5EC8F6F-AC4E-BC53-658E-40CB89036F37}"/>
              </a:ext>
            </a:extLst>
          </p:cNvPr>
          <p:cNvSpPr>
            <a:spLocks noGrp="1"/>
          </p:cNvSpPr>
          <p:nvPr>
            <p:ph type="sldNum" sz="quarter" idx="5"/>
          </p:nvPr>
        </p:nvSpPr>
        <p:spPr/>
        <p:txBody>
          <a:bodyPr/>
          <a:lstStyle/>
          <a:p>
            <a:fld id="{367A6AC0-C95D-482C-BDAD-2366AE87EEA3}" type="slidenum">
              <a:rPr lang="en-US" smtClean="0"/>
              <a:t>6</a:t>
            </a:fld>
            <a:endParaRPr lang="en-US"/>
          </a:p>
        </p:txBody>
      </p:sp>
    </p:spTree>
    <p:extLst>
      <p:ext uri="{BB962C8B-B14F-4D97-AF65-F5344CB8AC3E}">
        <p14:creationId xmlns:p14="http://schemas.microsoft.com/office/powerpoint/2010/main" val="428608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246E3-83CF-1865-1159-933A0D0DB0B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B20DE70-64B5-4ADF-5093-A45ACEE8A00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7F6A1C3-14EB-01AD-4D44-2F83D8EFFC18}"/>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6EE370A1-6003-EB4A-593F-F1334693C27C}"/>
              </a:ext>
            </a:extLst>
          </p:cNvPr>
          <p:cNvSpPr>
            <a:spLocks noGrp="1"/>
          </p:cNvSpPr>
          <p:nvPr>
            <p:ph type="sldNum" sz="quarter" idx="5"/>
          </p:nvPr>
        </p:nvSpPr>
        <p:spPr/>
        <p:txBody>
          <a:bodyPr/>
          <a:lstStyle/>
          <a:p>
            <a:fld id="{367A6AC0-C95D-482C-BDAD-2366AE87EEA3}" type="slidenum">
              <a:rPr lang="en-US" smtClean="0"/>
              <a:t>7</a:t>
            </a:fld>
            <a:endParaRPr lang="en-US"/>
          </a:p>
        </p:txBody>
      </p:sp>
    </p:spTree>
    <p:extLst>
      <p:ext uri="{BB962C8B-B14F-4D97-AF65-F5344CB8AC3E}">
        <p14:creationId xmlns:p14="http://schemas.microsoft.com/office/powerpoint/2010/main" val="547170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60402-66A1-ACF8-FBAF-6CC7AC01802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DC4062D-7EA2-E6D5-28CB-5E45908C0FF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196E322-FBBC-BC58-6DCA-5944A934EFD0}"/>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1310052A-8D80-3F8F-D061-902DFEDB6054}"/>
              </a:ext>
            </a:extLst>
          </p:cNvPr>
          <p:cNvSpPr>
            <a:spLocks noGrp="1"/>
          </p:cNvSpPr>
          <p:nvPr>
            <p:ph type="sldNum" sz="quarter" idx="5"/>
          </p:nvPr>
        </p:nvSpPr>
        <p:spPr/>
        <p:txBody>
          <a:bodyPr/>
          <a:lstStyle/>
          <a:p>
            <a:fld id="{367A6AC0-C95D-482C-BDAD-2366AE87EEA3}" type="slidenum">
              <a:rPr lang="en-US" smtClean="0"/>
              <a:t>8</a:t>
            </a:fld>
            <a:endParaRPr lang="en-US"/>
          </a:p>
        </p:txBody>
      </p:sp>
    </p:spTree>
    <p:extLst>
      <p:ext uri="{BB962C8B-B14F-4D97-AF65-F5344CB8AC3E}">
        <p14:creationId xmlns:p14="http://schemas.microsoft.com/office/powerpoint/2010/main" val="1498047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D034A-B228-1E09-050C-01C325ADB02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7B4000E-C208-E4FE-6A19-2C52066C3FC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A31013F-A0BE-35E3-08A3-A51F9B373B73}"/>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AB6D9688-6B6C-C65C-0326-02329261A5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A6AC0-C95D-482C-BDAD-2366AE87EEA3}" type="slidenum">
              <a:rPr kumimoji="0" lang="en-US" sz="1200" b="0" i="0" u="none" strike="noStrike" kern="1200" cap="none" spc="0" normalizeH="0" baseline="0" noProof="0" smtClean="0">
                <a:ln>
                  <a:noFill/>
                </a:ln>
                <a:solidFill>
                  <a:srgbClr val="353636"/>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35363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676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inera.s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15" name="Frihandsfigur: Form 14">
            <a:extLst>
              <a:ext uri="{FF2B5EF4-FFF2-40B4-BE49-F238E27FC236}">
                <a16:creationId xmlns:a16="http://schemas.microsoft.com/office/drawing/2014/main" id="{4FC343B9-814A-4AEA-A126-847B7570D6D9}"/>
              </a:ext>
            </a:extLst>
          </p:cNvPr>
          <p:cNvSpPr/>
          <p:nvPr userDrawn="1"/>
        </p:nvSpPr>
        <p:spPr>
          <a:xfrm>
            <a:off x="4545728" y="4782787"/>
            <a:ext cx="4114799" cy="2073753"/>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891540" y="2206170"/>
            <a:ext cx="7343775" cy="1184601"/>
          </a:xfrm>
        </p:spPr>
        <p:txBody>
          <a:bodyPr anchor="b"/>
          <a:lstStyle>
            <a:lvl1pPr algn="l">
              <a:defRPr sz="4000">
                <a:solidFill>
                  <a:schemeClr val="accent2"/>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914400" y="3724274"/>
            <a:ext cx="3468914" cy="1533525"/>
          </a:xfrm>
        </p:spPr>
        <p:txBody>
          <a:bodyPr/>
          <a:lstStyle>
            <a:lvl1pPr marL="0" indent="0" algn="l">
              <a:buNone/>
              <a:defRPr sz="18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p>
            <a:fld id="{FD403CD0-842C-4BCD-83D3-BB78B185EE38}" type="datetimeFigureOut">
              <a:rPr lang="sv-SE" smtClean="0"/>
              <a:t>2025-03-13</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p>
            <a:fld id="{AE086683-F536-42AB-ABBC-F4803DFE8DBC}" type="slidenum">
              <a:rPr lang="sv-SE" smtClean="0"/>
              <a:t>‹#›</a:t>
            </a:fld>
            <a:endParaRPr lang="sv-SE"/>
          </a:p>
        </p:txBody>
      </p:sp>
      <p:pic>
        <p:nvPicPr>
          <p:cNvPr id="10" name="Bild 9">
            <a:extLst>
              <a:ext uri="{FF2B5EF4-FFF2-40B4-BE49-F238E27FC236}">
                <a16:creationId xmlns:a16="http://schemas.microsoft.com/office/drawing/2014/main" id="{48510F77-D30F-1572-38C5-5FCEE01C10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51193" y="5499912"/>
            <a:ext cx="1733549" cy="808581"/>
          </a:xfrm>
          <a:prstGeom prst="rect">
            <a:avLst/>
          </a:prstGeom>
        </p:spPr>
      </p:pic>
      <p:sp>
        <p:nvSpPr>
          <p:cNvPr id="24" name="textruta 23">
            <a:extLst>
              <a:ext uri="{FF2B5EF4-FFF2-40B4-BE49-F238E27FC236}">
                <a16:creationId xmlns:a16="http://schemas.microsoft.com/office/drawing/2014/main" id="{E704AA55-2B33-1B1E-6BD3-B1F950940721}"/>
              </a:ext>
            </a:extLst>
          </p:cNvPr>
          <p:cNvSpPr txBox="1"/>
          <p:nvPr userDrawn="1"/>
        </p:nvSpPr>
        <p:spPr>
          <a:xfrm>
            <a:off x="914400" y="6100192"/>
            <a:ext cx="1119345" cy="215444"/>
          </a:xfrm>
          <a:prstGeom prst="rect">
            <a:avLst/>
          </a:prstGeom>
          <a:noFill/>
        </p:spPr>
        <p:txBody>
          <a:bodyPr wrap="none" lIns="0" tIns="0" rIns="0" bIns="0" rtlCol="0">
            <a:spAutoFit/>
          </a:bodyPr>
          <a:lstStyle/>
          <a:p>
            <a:pPr algn="l"/>
            <a:r>
              <a:rPr lang="sv-SE" sz="1400"/>
              <a:t>www.inera.se</a:t>
            </a:r>
          </a:p>
        </p:txBody>
      </p:sp>
      <p:sp>
        <p:nvSpPr>
          <p:cNvPr id="9" name="Frihandsfigur: Form 8">
            <a:extLst>
              <a:ext uri="{FF2B5EF4-FFF2-40B4-BE49-F238E27FC236}">
                <a16:creationId xmlns:a16="http://schemas.microsoft.com/office/drawing/2014/main" id="{BE33EFBB-653B-0B00-AB09-D8E717E65186}"/>
              </a:ext>
            </a:extLst>
          </p:cNvPr>
          <p:cNvSpPr/>
          <p:nvPr userDrawn="1"/>
        </p:nvSpPr>
        <p:spPr>
          <a:xfrm rot="10800000">
            <a:off x="2033744" y="1"/>
            <a:ext cx="2766855" cy="1394424"/>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Tree>
    <p:extLst>
      <p:ext uri="{BB962C8B-B14F-4D97-AF65-F5344CB8AC3E}">
        <p14:creationId xmlns:p14="http://schemas.microsoft.com/office/powerpoint/2010/main" val="31776926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vänster och text">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DFD04B5B-A596-63B0-ADC6-2C0CBAD9C9C1}"/>
              </a:ext>
            </a:extLst>
          </p:cNvPr>
          <p:cNvSpPr>
            <a:spLocks noGrp="1"/>
          </p:cNvSpPr>
          <p:nvPr>
            <p:ph type="pic" sz="quarter" idx="13"/>
          </p:nvPr>
        </p:nvSpPr>
        <p:spPr>
          <a:xfrm>
            <a:off x="0" y="0"/>
            <a:ext cx="4806950" cy="6858000"/>
          </a:xfrm>
        </p:spPr>
        <p:txBody>
          <a:bodyPr/>
          <a:lstStyle/>
          <a:p>
            <a:r>
              <a:rPr lang="sv-SE"/>
              <a:t>Klicka på ikonen för att lägga till en bild</a:t>
            </a:r>
            <a:endParaRPr lang="en-US"/>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5626100" y="1824038"/>
            <a:ext cx="5654675"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2025-03-13</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4" name="Rubrik 3">
            <a:extLst>
              <a:ext uri="{FF2B5EF4-FFF2-40B4-BE49-F238E27FC236}">
                <a16:creationId xmlns:a16="http://schemas.microsoft.com/office/drawing/2014/main" id="{AB8969CB-28C9-12B1-F85E-8E8F35808A9D}"/>
              </a:ext>
            </a:extLst>
          </p:cNvPr>
          <p:cNvSpPr>
            <a:spLocks noGrp="1"/>
          </p:cNvSpPr>
          <p:nvPr>
            <p:ph type="title"/>
          </p:nvPr>
        </p:nvSpPr>
        <p:spPr>
          <a:xfrm>
            <a:off x="5626100" y="669288"/>
            <a:ext cx="5643034" cy="812286"/>
          </a:xfrm>
        </p:spPr>
        <p:txBody>
          <a:bodyPr/>
          <a:lstStyle/>
          <a:p>
            <a:r>
              <a:rPr lang="sv-SE"/>
              <a:t>Klicka här för att ändra mall för rubrikformat</a:t>
            </a:r>
          </a:p>
        </p:txBody>
      </p:sp>
    </p:spTree>
    <p:extLst>
      <p:ext uri="{BB962C8B-B14F-4D97-AF65-F5344CB8AC3E}">
        <p14:creationId xmlns:p14="http://schemas.microsoft.com/office/powerpoint/2010/main" val="300454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vbild hög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922867" y="1824038"/>
            <a:ext cx="43349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2025-03-13</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Rektangel 7">
            <a:extLst>
              <a:ext uri="{FF2B5EF4-FFF2-40B4-BE49-F238E27FC236}">
                <a16:creationId xmlns:a16="http://schemas.microsoft.com/office/drawing/2014/main" id="{90A5C4D0-E1F6-5FCF-BB94-E022C0DCA4D2}"/>
              </a:ext>
            </a:extLst>
          </p:cNvPr>
          <p:cNvSpPr/>
          <p:nvPr userDrawn="1"/>
        </p:nvSpPr>
        <p:spPr>
          <a:xfrm>
            <a:off x="6096000" y="0"/>
            <a:ext cx="6096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p>
        </p:txBody>
      </p:sp>
      <p:sp>
        <p:nvSpPr>
          <p:cNvPr id="9" name="Platshållare för bild 16">
            <a:extLst>
              <a:ext uri="{FF2B5EF4-FFF2-40B4-BE49-F238E27FC236}">
                <a16:creationId xmlns:a16="http://schemas.microsoft.com/office/drawing/2014/main" id="{8D2C9BA4-6921-818E-A2F4-C2D663A9028F}"/>
              </a:ext>
            </a:extLst>
          </p:cNvPr>
          <p:cNvSpPr>
            <a:spLocks noGrp="1"/>
          </p:cNvSpPr>
          <p:nvPr>
            <p:ph type="pic" sz="quarter" idx="13"/>
          </p:nvPr>
        </p:nvSpPr>
        <p:spPr>
          <a:xfrm>
            <a:off x="6096000" y="0"/>
            <a:ext cx="6096000" cy="6857999"/>
          </a:xfrm>
          <a:custGeom>
            <a:avLst/>
            <a:gdLst>
              <a:gd name="connsiteX0" fmla="*/ 5633172 w 6096000"/>
              <a:gd name="connsiteY0" fmla="*/ 6343741 h 6857999"/>
              <a:gd name="connsiteX1" fmla="*/ 5670497 w 6096000"/>
              <a:gd name="connsiteY1" fmla="*/ 6364242 h 6857999"/>
              <a:gd name="connsiteX2" fmla="*/ 5670497 w 6096000"/>
              <a:gd name="connsiteY2" fmla="*/ 6364701 h 6857999"/>
              <a:gd name="connsiteX3" fmla="*/ 5670497 w 6096000"/>
              <a:gd name="connsiteY3" fmla="*/ 6403582 h 6857999"/>
              <a:gd name="connsiteX4" fmla="*/ 5670497 w 6096000"/>
              <a:gd name="connsiteY4" fmla="*/ 6404077 h 6857999"/>
              <a:gd name="connsiteX5" fmla="*/ 5633172 w 6096000"/>
              <a:gd name="connsiteY5" fmla="*/ 6423907 h 6857999"/>
              <a:gd name="connsiteX6" fmla="*/ 5593089 w 6096000"/>
              <a:gd name="connsiteY6" fmla="*/ 6383824 h 6857999"/>
              <a:gd name="connsiteX7" fmla="*/ 5633172 w 6096000"/>
              <a:gd name="connsiteY7" fmla="*/ 6343741 h 6857999"/>
              <a:gd name="connsiteX8" fmla="*/ 5336404 w 6096000"/>
              <a:gd name="connsiteY8" fmla="*/ 6337521 h 6857999"/>
              <a:gd name="connsiteX9" fmla="*/ 5370195 w 6096000"/>
              <a:gd name="connsiteY9" fmla="*/ 6365197 h 6857999"/>
              <a:gd name="connsiteX10" fmla="*/ 5369984 w 6096000"/>
              <a:gd name="connsiteY10" fmla="*/ 6365409 h 6857999"/>
              <a:gd name="connsiteX11" fmla="*/ 5369842 w 6096000"/>
              <a:gd name="connsiteY11" fmla="*/ 6365445 h 6857999"/>
              <a:gd name="connsiteX12" fmla="*/ 5299998 w 6096000"/>
              <a:gd name="connsiteY12" fmla="*/ 6365445 h 6857999"/>
              <a:gd name="connsiteX13" fmla="*/ 5299998 w 6096000"/>
              <a:gd name="connsiteY13" fmla="*/ 6365162 h 6857999"/>
              <a:gd name="connsiteX14" fmla="*/ 5336404 w 6096000"/>
              <a:gd name="connsiteY14" fmla="*/ 6337521 h 6857999"/>
              <a:gd name="connsiteX15" fmla="*/ 4997362 w 6096000"/>
              <a:gd name="connsiteY15" fmla="*/ 6303305 h 6857999"/>
              <a:gd name="connsiteX16" fmla="*/ 4997362 w 6096000"/>
              <a:gd name="connsiteY16" fmla="*/ 6464590 h 6857999"/>
              <a:gd name="connsiteX17" fmla="*/ 4998988 w 6096000"/>
              <a:gd name="connsiteY17" fmla="*/ 6464590 h 6857999"/>
              <a:gd name="connsiteX18" fmla="*/ 5042040 w 6096000"/>
              <a:gd name="connsiteY18" fmla="*/ 6464590 h 6857999"/>
              <a:gd name="connsiteX19" fmla="*/ 5043666 w 6096000"/>
              <a:gd name="connsiteY19" fmla="*/ 6464590 h 6857999"/>
              <a:gd name="connsiteX20" fmla="*/ 5043666 w 6096000"/>
              <a:gd name="connsiteY20" fmla="*/ 6303305 h 6857999"/>
              <a:gd name="connsiteX21" fmla="*/ 5042040 w 6096000"/>
              <a:gd name="connsiteY21" fmla="*/ 6303305 h 6857999"/>
              <a:gd name="connsiteX22" fmla="*/ 4998988 w 6096000"/>
              <a:gd name="connsiteY22" fmla="*/ 6303305 h 6857999"/>
              <a:gd name="connsiteX23" fmla="*/ 4997362 w 6096000"/>
              <a:gd name="connsiteY23" fmla="*/ 6303305 h 6857999"/>
              <a:gd name="connsiteX24" fmla="*/ 5622956 w 6096000"/>
              <a:gd name="connsiteY24" fmla="*/ 6300159 h 6857999"/>
              <a:gd name="connsiteX25" fmla="*/ 5547740 w 6096000"/>
              <a:gd name="connsiteY25" fmla="*/ 6383930 h 6857999"/>
              <a:gd name="connsiteX26" fmla="*/ 5622956 w 6096000"/>
              <a:gd name="connsiteY26" fmla="*/ 6468019 h 6857999"/>
              <a:gd name="connsiteX27" fmla="*/ 5670215 w 6096000"/>
              <a:gd name="connsiteY27" fmla="*/ 6446280 h 6857999"/>
              <a:gd name="connsiteX28" fmla="*/ 5670497 w 6096000"/>
              <a:gd name="connsiteY28" fmla="*/ 6446280 h 6857999"/>
              <a:gd name="connsiteX29" fmla="*/ 5670497 w 6096000"/>
              <a:gd name="connsiteY29" fmla="*/ 6462964 h 6857999"/>
              <a:gd name="connsiteX30" fmla="*/ 5672123 w 6096000"/>
              <a:gd name="connsiteY30" fmla="*/ 6464590 h 6857999"/>
              <a:gd name="connsiteX31" fmla="*/ 5715246 w 6096000"/>
              <a:gd name="connsiteY31" fmla="*/ 6464590 h 6857999"/>
              <a:gd name="connsiteX32" fmla="*/ 5716801 w 6096000"/>
              <a:gd name="connsiteY32" fmla="*/ 6462964 h 6857999"/>
              <a:gd name="connsiteX33" fmla="*/ 5716801 w 6096000"/>
              <a:gd name="connsiteY33" fmla="*/ 6304931 h 6857999"/>
              <a:gd name="connsiteX34" fmla="*/ 5715175 w 6096000"/>
              <a:gd name="connsiteY34" fmla="*/ 6303305 h 6857999"/>
              <a:gd name="connsiteX35" fmla="*/ 5672123 w 6096000"/>
              <a:gd name="connsiteY35" fmla="*/ 6303305 h 6857999"/>
              <a:gd name="connsiteX36" fmla="*/ 5670497 w 6096000"/>
              <a:gd name="connsiteY36" fmla="*/ 6304931 h 6857999"/>
              <a:gd name="connsiteX37" fmla="*/ 5670497 w 6096000"/>
              <a:gd name="connsiteY37" fmla="*/ 6321897 h 6857999"/>
              <a:gd name="connsiteX38" fmla="*/ 5670215 w 6096000"/>
              <a:gd name="connsiteY38" fmla="*/ 6321897 h 6857999"/>
              <a:gd name="connsiteX39" fmla="*/ 5622956 w 6096000"/>
              <a:gd name="connsiteY39" fmla="*/ 6300159 h 6857999"/>
              <a:gd name="connsiteX40" fmla="*/ 5336369 w 6096000"/>
              <a:gd name="connsiteY40" fmla="*/ 6300018 h 6857999"/>
              <a:gd name="connsiteX41" fmla="*/ 5255864 w 6096000"/>
              <a:gd name="connsiteY41" fmla="*/ 6383775 h 6857999"/>
              <a:gd name="connsiteX42" fmla="*/ 5339692 w 6096000"/>
              <a:gd name="connsiteY42" fmla="*/ 6467843 h 6857999"/>
              <a:gd name="connsiteX43" fmla="*/ 5411162 w 6096000"/>
              <a:gd name="connsiteY43" fmla="*/ 6435395 h 6857999"/>
              <a:gd name="connsiteX44" fmla="*/ 5410596 w 6096000"/>
              <a:gd name="connsiteY44" fmla="*/ 6433204 h 6857999"/>
              <a:gd name="connsiteX45" fmla="*/ 5377194 w 6096000"/>
              <a:gd name="connsiteY45" fmla="*/ 6412844 h 6857999"/>
              <a:gd name="connsiteX46" fmla="*/ 5374967 w 6096000"/>
              <a:gd name="connsiteY46" fmla="*/ 6413374 h 6857999"/>
              <a:gd name="connsiteX47" fmla="*/ 5340646 w 6096000"/>
              <a:gd name="connsiteY47" fmla="*/ 6428432 h 6857999"/>
              <a:gd name="connsiteX48" fmla="*/ 5299326 w 6096000"/>
              <a:gd name="connsiteY48" fmla="*/ 6395171 h 6857999"/>
              <a:gd name="connsiteX49" fmla="*/ 5299538 w 6096000"/>
              <a:gd name="connsiteY49" fmla="*/ 6394959 h 6857999"/>
              <a:gd name="connsiteX50" fmla="*/ 5414519 w 6096000"/>
              <a:gd name="connsiteY50" fmla="*/ 6394959 h 6857999"/>
              <a:gd name="connsiteX51" fmla="*/ 5415262 w 6096000"/>
              <a:gd name="connsiteY51" fmla="*/ 6394216 h 6857999"/>
              <a:gd name="connsiteX52" fmla="*/ 5416463 w 6096000"/>
              <a:gd name="connsiteY52" fmla="*/ 6376861 h 6857999"/>
              <a:gd name="connsiteX53" fmla="*/ 5416463 w 6096000"/>
              <a:gd name="connsiteY53" fmla="*/ 6373044 h 6857999"/>
              <a:gd name="connsiteX54" fmla="*/ 5336369 w 6096000"/>
              <a:gd name="connsiteY54" fmla="*/ 6300018 h 6857999"/>
              <a:gd name="connsiteX55" fmla="*/ 5525825 w 6096000"/>
              <a:gd name="connsiteY55" fmla="*/ 6300017 h 6857999"/>
              <a:gd name="connsiteX56" fmla="*/ 5487440 w 6096000"/>
              <a:gd name="connsiteY56" fmla="*/ 6321649 h 6857999"/>
              <a:gd name="connsiteX57" fmla="*/ 5487086 w 6096000"/>
              <a:gd name="connsiteY57" fmla="*/ 6321649 h 6857999"/>
              <a:gd name="connsiteX58" fmla="*/ 5487086 w 6096000"/>
              <a:gd name="connsiteY58" fmla="*/ 6304966 h 6857999"/>
              <a:gd name="connsiteX59" fmla="*/ 5485425 w 6096000"/>
              <a:gd name="connsiteY59" fmla="*/ 6303305 h 6857999"/>
              <a:gd name="connsiteX60" fmla="*/ 5442514 w 6096000"/>
              <a:gd name="connsiteY60" fmla="*/ 6303305 h 6857999"/>
              <a:gd name="connsiteX61" fmla="*/ 5440853 w 6096000"/>
              <a:gd name="connsiteY61" fmla="*/ 6304966 h 6857999"/>
              <a:gd name="connsiteX62" fmla="*/ 5440853 w 6096000"/>
              <a:gd name="connsiteY62" fmla="*/ 6463176 h 6857999"/>
              <a:gd name="connsiteX63" fmla="*/ 5442514 w 6096000"/>
              <a:gd name="connsiteY63" fmla="*/ 6464802 h 6857999"/>
              <a:gd name="connsiteX64" fmla="*/ 5485602 w 6096000"/>
              <a:gd name="connsiteY64" fmla="*/ 6464802 h 6857999"/>
              <a:gd name="connsiteX65" fmla="*/ 5487263 w 6096000"/>
              <a:gd name="connsiteY65" fmla="*/ 6463176 h 6857999"/>
              <a:gd name="connsiteX66" fmla="*/ 5487263 w 6096000"/>
              <a:gd name="connsiteY66" fmla="*/ 6381879 h 6857999"/>
              <a:gd name="connsiteX67" fmla="*/ 5513419 w 6096000"/>
              <a:gd name="connsiteY67" fmla="*/ 6344412 h 6857999"/>
              <a:gd name="connsiteX68" fmla="*/ 5522397 w 6096000"/>
              <a:gd name="connsiteY68" fmla="*/ 6342751 h 6857999"/>
              <a:gd name="connsiteX69" fmla="*/ 5542120 w 6096000"/>
              <a:gd name="connsiteY69" fmla="*/ 6346038 h 6857999"/>
              <a:gd name="connsiteX70" fmla="*/ 5542127 w 6096000"/>
              <a:gd name="connsiteY70" fmla="*/ 6346039 h 6857999"/>
              <a:gd name="connsiteX71" fmla="*/ 5543003 w 6096000"/>
              <a:gd name="connsiteY71" fmla="*/ 6345296 h 6857999"/>
              <a:gd name="connsiteX72" fmla="*/ 5545514 w 6096000"/>
              <a:gd name="connsiteY72" fmla="*/ 6303588 h 6857999"/>
              <a:gd name="connsiteX73" fmla="*/ 5544983 w 6096000"/>
              <a:gd name="connsiteY73" fmla="*/ 6302774 h 6857999"/>
              <a:gd name="connsiteX74" fmla="*/ 5525825 w 6096000"/>
              <a:gd name="connsiteY74" fmla="*/ 6300017 h 6857999"/>
              <a:gd name="connsiteX75" fmla="*/ 5165221 w 6096000"/>
              <a:gd name="connsiteY75" fmla="*/ 6299911 h 6857999"/>
              <a:gd name="connsiteX76" fmla="*/ 5121568 w 6096000"/>
              <a:gd name="connsiteY76" fmla="*/ 6321685 h 6857999"/>
              <a:gd name="connsiteX77" fmla="*/ 5121215 w 6096000"/>
              <a:gd name="connsiteY77" fmla="*/ 6321685 h 6857999"/>
              <a:gd name="connsiteX78" fmla="*/ 5121215 w 6096000"/>
              <a:gd name="connsiteY78" fmla="*/ 6304931 h 6857999"/>
              <a:gd name="connsiteX79" fmla="*/ 5119554 w 6096000"/>
              <a:gd name="connsiteY79" fmla="*/ 6303305 h 6857999"/>
              <a:gd name="connsiteX80" fmla="*/ 5076537 w 6096000"/>
              <a:gd name="connsiteY80" fmla="*/ 6303305 h 6857999"/>
              <a:gd name="connsiteX81" fmla="*/ 5074876 w 6096000"/>
              <a:gd name="connsiteY81" fmla="*/ 6304931 h 6857999"/>
              <a:gd name="connsiteX82" fmla="*/ 5074876 w 6096000"/>
              <a:gd name="connsiteY82" fmla="*/ 6463000 h 6857999"/>
              <a:gd name="connsiteX83" fmla="*/ 5076537 w 6096000"/>
              <a:gd name="connsiteY83" fmla="*/ 6464590 h 6857999"/>
              <a:gd name="connsiteX84" fmla="*/ 5119519 w 6096000"/>
              <a:gd name="connsiteY84" fmla="*/ 6464590 h 6857999"/>
              <a:gd name="connsiteX85" fmla="*/ 5121145 w 6096000"/>
              <a:gd name="connsiteY85" fmla="*/ 6462964 h 6857999"/>
              <a:gd name="connsiteX86" fmla="*/ 5121145 w 6096000"/>
              <a:gd name="connsiteY86" fmla="*/ 6378663 h 6857999"/>
              <a:gd name="connsiteX87" fmla="*/ 5151966 w 6096000"/>
              <a:gd name="connsiteY87" fmla="*/ 6345826 h 6857999"/>
              <a:gd name="connsiteX88" fmla="*/ 5153415 w 6096000"/>
              <a:gd name="connsiteY88" fmla="*/ 6345826 h 6857999"/>
              <a:gd name="connsiteX89" fmla="*/ 5184627 w 6096000"/>
              <a:gd name="connsiteY89" fmla="*/ 6381172 h 6857999"/>
              <a:gd name="connsiteX90" fmla="*/ 5184627 w 6096000"/>
              <a:gd name="connsiteY90" fmla="*/ 6462964 h 6857999"/>
              <a:gd name="connsiteX91" fmla="*/ 5186253 w 6096000"/>
              <a:gd name="connsiteY91" fmla="*/ 6464590 h 6857999"/>
              <a:gd name="connsiteX92" fmla="*/ 5229304 w 6096000"/>
              <a:gd name="connsiteY92" fmla="*/ 6464590 h 6857999"/>
              <a:gd name="connsiteX93" fmla="*/ 5230930 w 6096000"/>
              <a:gd name="connsiteY93" fmla="*/ 6462964 h 6857999"/>
              <a:gd name="connsiteX94" fmla="*/ 5230930 w 6096000"/>
              <a:gd name="connsiteY94" fmla="*/ 6373290 h 6857999"/>
              <a:gd name="connsiteX95" fmla="*/ 5165221 w 6096000"/>
              <a:gd name="connsiteY95" fmla="*/ 6299911 h 6857999"/>
              <a:gd name="connsiteX96" fmla="*/ 4809585 w 6096000"/>
              <a:gd name="connsiteY96" fmla="*/ 6298480 h 6857999"/>
              <a:gd name="connsiteX97" fmla="*/ 4714874 w 6096000"/>
              <a:gd name="connsiteY97" fmla="*/ 6393191 h 6857999"/>
              <a:gd name="connsiteX98" fmla="*/ 4714874 w 6096000"/>
              <a:gd name="connsiteY98" fmla="*/ 6462964 h 6857999"/>
              <a:gd name="connsiteX99" fmla="*/ 4716465 w 6096000"/>
              <a:gd name="connsiteY99" fmla="*/ 6464625 h 6857999"/>
              <a:gd name="connsiteX100" fmla="*/ 4717489 w 6096000"/>
              <a:gd name="connsiteY100" fmla="*/ 6464272 h 6857999"/>
              <a:gd name="connsiteX101" fmla="*/ 4760824 w 6096000"/>
              <a:gd name="connsiteY101" fmla="*/ 6432072 h 6857999"/>
              <a:gd name="connsiteX102" fmla="*/ 4761496 w 6096000"/>
              <a:gd name="connsiteY102" fmla="*/ 6430764 h 6857999"/>
              <a:gd name="connsiteX103" fmla="*/ 4761496 w 6096000"/>
              <a:gd name="connsiteY103" fmla="*/ 6393191 h 6857999"/>
              <a:gd name="connsiteX104" fmla="*/ 4810925 w 6096000"/>
              <a:gd name="connsiteY104" fmla="*/ 6346371 h 6857999"/>
              <a:gd name="connsiteX105" fmla="*/ 4857744 w 6096000"/>
              <a:gd name="connsiteY105" fmla="*/ 6393191 h 6857999"/>
              <a:gd name="connsiteX106" fmla="*/ 4857744 w 6096000"/>
              <a:gd name="connsiteY106" fmla="*/ 6462964 h 6857999"/>
              <a:gd name="connsiteX107" fmla="*/ 4859406 w 6096000"/>
              <a:gd name="connsiteY107" fmla="*/ 6464625 h 6857999"/>
              <a:gd name="connsiteX108" fmla="*/ 4902669 w 6096000"/>
              <a:gd name="connsiteY108" fmla="*/ 6464625 h 6857999"/>
              <a:gd name="connsiteX109" fmla="*/ 4904295 w 6096000"/>
              <a:gd name="connsiteY109" fmla="*/ 6462999 h 6857999"/>
              <a:gd name="connsiteX110" fmla="*/ 4904295 w 6096000"/>
              <a:gd name="connsiteY110" fmla="*/ 6393191 h 6857999"/>
              <a:gd name="connsiteX111" fmla="*/ 4809585 w 6096000"/>
              <a:gd name="connsiteY111" fmla="*/ 6298480 h 6857999"/>
              <a:gd name="connsiteX112" fmla="*/ 5019984 w 6096000"/>
              <a:gd name="connsiteY112" fmla="*/ 6225119 h 6857999"/>
              <a:gd name="connsiteX113" fmla="*/ 4992065 w 6096000"/>
              <a:gd name="connsiteY113" fmla="*/ 6253745 h 6857999"/>
              <a:gd name="connsiteX114" fmla="*/ 5020691 w 6096000"/>
              <a:gd name="connsiteY114" fmla="*/ 6281669 h 6857999"/>
              <a:gd name="connsiteX115" fmla="*/ 5048614 w 6096000"/>
              <a:gd name="connsiteY115" fmla="*/ 6253042 h 6857999"/>
              <a:gd name="connsiteX116" fmla="*/ 5020337 w 6096000"/>
              <a:gd name="connsiteY116" fmla="*/ 6225119 h 6857999"/>
              <a:gd name="connsiteX117" fmla="*/ 4809602 w 6096000"/>
              <a:gd name="connsiteY117" fmla="*/ 6174256 h 6857999"/>
              <a:gd name="connsiteX118" fmla="*/ 4838091 w 6096000"/>
              <a:gd name="connsiteY118" fmla="*/ 6202816 h 6857999"/>
              <a:gd name="connsiteX119" fmla="*/ 4809532 w 6096000"/>
              <a:gd name="connsiteY119" fmla="*/ 6231305 h 6857999"/>
              <a:gd name="connsiteX120" fmla="*/ 4781042 w 6096000"/>
              <a:gd name="connsiteY120" fmla="*/ 6202745 h 6857999"/>
              <a:gd name="connsiteX121" fmla="*/ 4809602 w 6096000"/>
              <a:gd name="connsiteY121" fmla="*/ 6174256 h 6857999"/>
              <a:gd name="connsiteX122" fmla="*/ 4809319 w 6096000"/>
              <a:gd name="connsiteY122" fmla="*/ 6127705 h 6857999"/>
              <a:gd name="connsiteX123" fmla="*/ 4734385 w 6096000"/>
              <a:gd name="connsiteY123" fmla="*/ 6202922 h 6857999"/>
              <a:gd name="connsiteX124" fmla="*/ 4809602 w 6096000"/>
              <a:gd name="connsiteY124" fmla="*/ 6277856 h 6857999"/>
              <a:gd name="connsiteX125" fmla="*/ 4884536 w 6096000"/>
              <a:gd name="connsiteY125" fmla="*/ 6202780 h 6857999"/>
              <a:gd name="connsiteX126" fmla="*/ 4884536 w 6096000"/>
              <a:gd name="connsiteY126" fmla="*/ 6202639 h 6857999"/>
              <a:gd name="connsiteX127" fmla="*/ 4809319 w 6096000"/>
              <a:gd name="connsiteY127" fmla="*/ 6127705 h 6857999"/>
              <a:gd name="connsiteX128" fmla="*/ 0 w 6096000"/>
              <a:gd name="connsiteY128" fmla="*/ 0 h 6857999"/>
              <a:gd name="connsiteX129" fmla="*/ 6096000 w 6096000"/>
              <a:gd name="connsiteY129" fmla="*/ 0 h 6857999"/>
              <a:gd name="connsiteX130" fmla="*/ 6096000 w 6096000"/>
              <a:gd name="connsiteY130" fmla="*/ 6857999 h 6857999"/>
              <a:gd name="connsiteX131" fmla="*/ 0 w 6096000"/>
              <a:gd name="connsiteY13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096000" h="6857999">
                <a:moveTo>
                  <a:pt x="5633172" y="6343741"/>
                </a:moveTo>
                <a:cubicBezTo>
                  <a:pt x="5648314" y="6343692"/>
                  <a:pt x="5662414" y="6351438"/>
                  <a:pt x="5670497" y="6364242"/>
                </a:cubicBezTo>
                <a:cubicBezTo>
                  <a:pt x="5670533" y="6364394"/>
                  <a:pt x="5670533" y="6364551"/>
                  <a:pt x="5670497" y="6364701"/>
                </a:cubicBezTo>
                <a:lnTo>
                  <a:pt x="5670497" y="6403582"/>
                </a:lnTo>
                <a:cubicBezTo>
                  <a:pt x="5670568" y="6403740"/>
                  <a:pt x="5670568" y="6403920"/>
                  <a:pt x="5670497" y="6404077"/>
                </a:cubicBezTo>
                <a:cubicBezTo>
                  <a:pt x="5662219" y="6416585"/>
                  <a:pt x="5648169" y="6424049"/>
                  <a:pt x="5633172" y="6423907"/>
                </a:cubicBezTo>
                <a:cubicBezTo>
                  <a:pt x="5611035" y="6423907"/>
                  <a:pt x="5593089" y="6405961"/>
                  <a:pt x="5593089" y="6383824"/>
                </a:cubicBezTo>
                <a:cubicBezTo>
                  <a:pt x="5593089" y="6361687"/>
                  <a:pt x="5611035" y="6343741"/>
                  <a:pt x="5633172" y="6343741"/>
                </a:cubicBezTo>
                <a:close/>
                <a:moveTo>
                  <a:pt x="5336404" y="6337521"/>
                </a:moveTo>
                <a:cubicBezTo>
                  <a:pt x="5353406" y="6337521"/>
                  <a:pt x="5368110" y="6349221"/>
                  <a:pt x="5370195" y="6365197"/>
                </a:cubicBezTo>
                <a:cubicBezTo>
                  <a:pt x="5370195" y="6365314"/>
                  <a:pt x="5370100" y="6365409"/>
                  <a:pt x="5369984" y="6365409"/>
                </a:cubicBezTo>
                <a:lnTo>
                  <a:pt x="5369842" y="6365445"/>
                </a:lnTo>
                <a:lnTo>
                  <a:pt x="5299998" y="6365445"/>
                </a:lnTo>
                <a:cubicBezTo>
                  <a:pt x="5299937" y="6365359"/>
                  <a:pt x="5299937" y="6365246"/>
                  <a:pt x="5299998" y="6365162"/>
                </a:cubicBezTo>
                <a:cubicBezTo>
                  <a:pt x="5304310" y="6347913"/>
                  <a:pt x="5317105" y="6337521"/>
                  <a:pt x="5336404" y="6337521"/>
                </a:cubicBezTo>
                <a:close/>
                <a:moveTo>
                  <a:pt x="4997362" y="6303305"/>
                </a:moveTo>
                <a:lnTo>
                  <a:pt x="4997362" y="6464590"/>
                </a:lnTo>
                <a:cubicBezTo>
                  <a:pt x="4997362" y="6464590"/>
                  <a:pt x="4998090" y="6464590"/>
                  <a:pt x="4998988" y="6464590"/>
                </a:cubicBezTo>
                <a:lnTo>
                  <a:pt x="5042040" y="6464590"/>
                </a:lnTo>
                <a:cubicBezTo>
                  <a:pt x="5042938" y="6464590"/>
                  <a:pt x="5043666" y="6464590"/>
                  <a:pt x="5043666" y="6464590"/>
                </a:cubicBezTo>
                <a:lnTo>
                  <a:pt x="5043666" y="6303305"/>
                </a:lnTo>
                <a:cubicBezTo>
                  <a:pt x="5043666" y="6303305"/>
                  <a:pt x="5042938" y="6303305"/>
                  <a:pt x="5042040" y="6303305"/>
                </a:cubicBezTo>
                <a:lnTo>
                  <a:pt x="4998988" y="6303305"/>
                </a:lnTo>
                <a:cubicBezTo>
                  <a:pt x="4998090" y="6303305"/>
                  <a:pt x="4997362" y="6303305"/>
                  <a:pt x="4997362" y="6303305"/>
                </a:cubicBezTo>
                <a:close/>
                <a:moveTo>
                  <a:pt x="5622956" y="6300159"/>
                </a:moveTo>
                <a:cubicBezTo>
                  <a:pt x="5580930" y="6300159"/>
                  <a:pt x="5547740" y="6337272"/>
                  <a:pt x="5547740" y="6383930"/>
                </a:cubicBezTo>
                <a:cubicBezTo>
                  <a:pt x="5547740" y="6430587"/>
                  <a:pt x="5580930" y="6468019"/>
                  <a:pt x="5622956" y="6468019"/>
                </a:cubicBezTo>
                <a:cubicBezTo>
                  <a:pt x="5643034" y="6468019"/>
                  <a:pt x="5662121" y="6459111"/>
                  <a:pt x="5670215" y="6446280"/>
                </a:cubicBezTo>
                <a:cubicBezTo>
                  <a:pt x="5670296" y="6446209"/>
                  <a:pt x="5670416" y="6446209"/>
                  <a:pt x="5670497" y="6446280"/>
                </a:cubicBezTo>
                <a:lnTo>
                  <a:pt x="5670497" y="6462964"/>
                </a:lnTo>
                <a:cubicBezTo>
                  <a:pt x="5670515" y="6463855"/>
                  <a:pt x="5671233" y="6464571"/>
                  <a:pt x="5672123" y="6464590"/>
                </a:cubicBezTo>
                <a:lnTo>
                  <a:pt x="5715246" y="6464590"/>
                </a:lnTo>
                <a:cubicBezTo>
                  <a:pt x="5716126" y="6464571"/>
                  <a:pt x="5716823" y="6463843"/>
                  <a:pt x="5716801" y="6462964"/>
                </a:cubicBezTo>
                <a:lnTo>
                  <a:pt x="5716801" y="6304931"/>
                </a:lnTo>
                <a:cubicBezTo>
                  <a:pt x="5716784" y="6304041"/>
                  <a:pt x="5716066" y="6303324"/>
                  <a:pt x="5715175" y="6303305"/>
                </a:cubicBezTo>
                <a:lnTo>
                  <a:pt x="5672123" y="6303305"/>
                </a:lnTo>
                <a:cubicBezTo>
                  <a:pt x="5671240" y="6303341"/>
                  <a:pt x="5670533" y="6304049"/>
                  <a:pt x="5670497" y="6304931"/>
                </a:cubicBezTo>
                <a:lnTo>
                  <a:pt x="5670497" y="6321897"/>
                </a:lnTo>
                <a:cubicBezTo>
                  <a:pt x="5670416" y="6321969"/>
                  <a:pt x="5670296" y="6321969"/>
                  <a:pt x="5670215" y="6321897"/>
                </a:cubicBezTo>
                <a:cubicBezTo>
                  <a:pt x="5662121" y="6309066"/>
                  <a:pt x="5642680" y="6300159"/>
                  <a:pt x="5622956" y="6300159"/>
                </a:cubicBezTo>
                <a:close/>
                <a:moveTo>
                  <a:pt x="5336369" y="6300018"/>
                </a:moveTo>
                <a:cubicBezTo>
                  <a:pt x="5291430" y="6301862"/>
                  <a:pt x="5255928" y="6338798"/>
                  <a:pt x="5255864" y="6383775"/>
                </a:cubicBezTo>
                <a:cubicBezTo>
                  <a:pt x="5255797" y="6430138"/>
                  <a:pt x="5293327" y="6467777"/>
                  <a:pt x="5339692" y="6467843"/>
                </a:cubicBezTo>
                <a:cubicBezTo>
                  <a:pt x="5372281" y="6467843"/>
                  <a:pt x="5398932" y="6455931"/>
                  <a:pt x="5411162" y="6435395"/>
                </a:cubicBezTo>
                <a:cubicBezTo>
                  <a:pt x="5411597" y="6434631"/>
                  <a:pt x="5411346" y="6433661"/>
                  <a:pt x="5410596" y="6433204"/>
                </a:cubicBezTo>
                <a:lnTo>
                  <a:pt x="5377194" y="6412844"/>
                </a:lnTo>
                <a:cubicBezTo>
                  <a:pt x="5376430" y="6412399"/>
                  <a:pt x="5375451" y="6412632"/>
                  <a:pt x="5374967" y="6413374"/>
                </a:cubicBezTo>
                <a:cubicBezTo>
                  <a:pt x="5368923" y="6422458"/>
                  <a:pt x="5354430" y="6428432"/>
                  <a:pt x="5340646" y="6428432"/>
                </a:cubicBezTo>
                <a:cubicBezTo>
                  <a:pt x="5318731" y="6428432"/>
                  <a:pt x="5303639" y="6417015"/>
                  <a:pt x="5299326" y="6395171"/>
                </a:cubicBezTo>
                <a:cubicBezTo>
                  <a:pt x="5299326" y="6395054"/>
                  <a:pt x="5299421" y="6394959"/>
                  <a:pt x="5299538" y="6394959"/>
                </a:cubicBezTo>
                <a:lnTo>
                  <a:pt x="5414519" y="6394959"/>
                </a:lnTo>
                <a:cubicBezTo>
                  <a:pt x="5414930" y="6394959"/>
                  <a:pt x="5415262" y="6394627"/>
                  <a:pt x="5415262" y="6394216"/>
                </a:cubicBezTo>
                <a:cubicBezTo>
                  <a:pt x="5416103" y="6388470"/>
                  <a:pt x="5416506" y="6382669"/>
                  <a:pt x="5416463" y="6376861"/>
                </a:cubicBezTo>
                <a:cubicBezTo>
                  <a:pt x="5416463" y="6375589"/>
                  <a:pt x="5416463" y="6374316"/>
                  <a:pt x="5416463" y="6373044"/>
                </a:cubicBezTo>
                <a:cubicBezTo>
                  <a:pt x="5414498" y="6330767"/>
                  <a:pt x="5378646" y="6298080"/>
                  <a:pt x="5336369" y="6300018"/>
                </a:cubicBezTo>
                <a:close/>
                <a:moveTo>
                  <a:pt x="5525825" y="6300017"/>
                </a:moveTo>
                <a:cubicBezTo>
                  <a:pt x="5510280" y="6300582"/>
                  <a:pt x="5495976" y="6308645"/>
                  <a:pt x="5487440" y="6321649"/>
                </a:cubicBezTo>
                <a:lnTo>
                  <a:pt x="5487086" y="6321649"/>
                </a:lnTo>
                <a:lnTo>
                  <a:pt x="5487086" y="6304966"/>
                </a:lnTo>
                <a:cubicBezTo>
                  <a:pt x="5487086" y="6304048"/>
                  <a:pt x="5486343" y="6303305"/>
                  <a:pt x="5485425" y="6303305"/>
                </a:cubicBezTo>
                <a:lnTo>
                  <a:pt x="5442514" y="6303305"/>
                </a:lnTo>
                <a:cubicBezTo>
                  <a:pt x="5441596" y="6303305"/>
                  <a:pt x="5440853" y="6304048"/>
                  <a:pt x="5440853" y="6304966"/>
                </a:cubicBezTo>
                <a:lnTo>
                  <a:pt x="5440853" y="6463176"/>
                </a:lnTo>
                <a:cubicBezTo>
                  <a:pt x="5440870" y="6464079"/>
                  <a:pt x="5441609" y="6464802"/>
                  <a:pt x="5442514" y="6464802"/>
                </a:cubicBezTo>
                <a:lnTo>
                  <a:pt x="5485602" y="6464802"/>
                </a:lnTo>
                <a:cubicBezTo>
                  <a:pt x="5486507" y="6464802"/>
                  <a:pt x="5487245" y="6464079"/>
                  <a:pt x="5487263" y="6463176"/>
                </a:cubicBezTo>
                <a:lnTo>
                  <a:pt x="5487263" y="6381879"/>
                </a:lnTo>
                <a:cubicBezTo>
                  <a:pt x="5487058" y="6365078"/>
                  <a:pt x="5497577" y="6350012"/>
                  <a:pt x="5513419" y="6344412"/>
                </a:cubicBezTo>
                <a:cubicBezTo>
                  <a:pt x="5516303" y="6343385"/>
                  <a:pt x="5519336" y="6342824"/>
                  <a:pt x="5522397" y="6342751"/>
                </a:cubicBezTo>
                <a:cubicBezTo>
                  <a:pt x="5529102" y="6342814"/>
                  <a:pt x="5535758" y="6343922"/>
                  <a:pt x="5542120" y="6346038"/>
                </a:cubicBezTo>
                <a:cubicBezTo>
                  <a:pt x="5542124" y="6346038"/>
                  <a:pt x="5542124" y="6346038"/>
                  <a:pt x="5542127" y="6346039"/>
                </a:cubicBezTo>
                <a:cubicBezTo>
                  <a:pt x="5542573" y="6346076"/>
                  <a:pt x="5542965" y="6345743"/>
                  <a:pt x="5543003" y="6345296"/>
                </a:cubicBezTo>
                <a:lnTo>
                  <a:pt x="5545514" y="6303588"/>
                </a:lnTo>
                <a:cubicBezTo>
                  <a:pt x="5545549" y="6303226"/>
                  <a:pt x="5545330" y="6302888"/>
                  <a:pt x="5544983" y="6302774"/>
                </a:cubicBezTo>
                <a:cubicBezTo>
                  <a:pt x="5538812" y="6300732"/>
                  <a:pt x="5532326" y="6299799"/>
                  <a:pt x="5525825" y="6300017"/>
                </a:cubicBezTo>
                <a:close/>
                <a:moveTo>
                  <a:pt x="5165221" y="6299911"/>
                </a:moveTo>
                <a:cubicBezTo>
                  <a:pt x="5147976" y="6299556"/>
                  <a:pt x="5131660" y="6307695"/>
                  <a:pt x="5121568" y="6321685"/>
                </a:cubicBezTo>
                <a:lnTo>
                  <a:pt x="5121215" y="6321685"/>
                </a:lnTo>
                <a:lnTo>
                  <a:pt x="5121215" y="6304931"/>
                </a:lnTo>
                <a:cubicBezTo>
                  <a:pt x="5121197" y="6304027"/>
                  <a:pt x="5120459" y="6303304"/>
                  <a:pt x="5119554" y="6303305"/>
                </a:cubicBezTo>
                <a:lnTo>
                  <a:pt x="5076537" y="6303305"/>
                </a:lnTo>
                <a:cubicBezTo>
                  <a:pt x="5075632" y="6303304"/>
                  <a:pt x="5074893" y="6304027"/>
                  <a:pt x="5074876" y="6304931"/>
                </a:cubicBezTo>
                <a:lnTo>
                  <a:pt x="5074876" y="6463000"/>
                </a:lnTo>
                <a:cubicBezTo>
                  <a:pt x="5074915" y="6463889"/>
                  <a:pt x="5075646" y="6464590"/>
                  <a:pt x="5076537" y="6464590"/>
                </a:cubicBezTo>
                <a:lnTo>
                  <a:pt x="5119519" y="6464590"/>
                </a:lnTo>
                <a:cubicBezTo>
                  <a:pt x="5120409" y="6464571"/>
                  <a:pt x="5121127" y="6463853"/>
                  <a:pt x="5121145" y="6462964"/>
                </a:cubicBezTo>
                <a:lnTo>
                  <a:pt x="5121145" y="6378663"/>
                </a:lnTo>
                <a:cubicBezTo>
                  <a:pt x="5120968" y="6361230"/>
                  <a:pt x="5134559" y="6346753"/>
                  <a:pt x="5151966" y="6345826"/>
                </a:cubicBezTo>
                <a:lnTo>
                  <a:pt x="5153415" y="6345826"/>
                </a:lnTo>
                <a:cubicBezTo>
                  <a:pt x="5172467" y="6345826"/>
                  <a:pt x="5184627" y="6358834"/>
                  <a:pt x="5184627" y="6381172"/>
                </a:cubicBezTo>
                <a:lnTo>
                  <a:pt x="5184627" y="6462964"/>
                </a:lnTo>
                <a:cubicBezTo>
                  <a:pt x="5184644" y="6463853"/>
                  <a:pt x="5185362" y="6464571"/>
                  <a:pt x="5186253" y="6464590"/>
                </a:cubicBezTo>
                <a:lnTo>
                  <a:pt x="5229304" y="6464590"/>
                </a:lnTo>
                <a:cubicBezTo>
                  <a:pt x="5230195" y="6464571"/>
                  <a:pt x="5230913" y="6463853"/>
                  <a:pt x="5230930" y="6462964"/>
                </a:cubicBezTo>
                <a:lnTo>
                  <a:pt x="5230930" y="6373290"/>
                </a:lnTo>
                <a:cubicBezTo>
                  <a:pt x="5230930" y="6327941"/>
                  <a:pt x="5205976" y="6300018"/>
                  <a:pt x="5165221" y="6299911"/>
                </a:cubicBezTo>
                <a:close/>
                <a:moveTo>
                  <a:pt x="4809585" y="6298480"/>
                </a:moveTo>
                <a:cubicBezTo>
                  <a:pt x="4757277" y="6298480"/>
                  <a:pt x="4714874" y="6340884"/>
                  <a:pt x="4714874" y="6393191"/>
                </a:cubicBezTo>
                <a:lnTo>
                  <a:pt x="4714874" y="6462964"/>
                </a:lnTo>
                <a:cubicBezTo>
                  <a:pt x="4714873" y="6463855"/>
                  <a:pt x="4715574" y="6464587"/>
                  <a:pt x="4716465" y="6464625"/>
                </a:cubicBezTo>
                <a:cubicBezTo>
                  <a:pt x="4716835" y="6464623"/>
                  <a:pt x="4717196" y="6464499"/>
                  <a:pt x="4717489" y="6464272"/>
                </a:cubicBezTo>
                <a:lnTo>
                  <a:pt x="4760824" y="6432072"/>
                </a:lnTo>
                <a:cubicBezTo>
                  <a:pt x="4761249" y="6431771"/>
                  <a:pt x="4761499" y="6431283"/>
                  <a:pt x="4761496" y="6430764"/>
                </a:cubicBezTo>
                <a:lnTo>
                  <a:pt x="4761496" y="6393191"/>
                </a:lnTo>
                <a:cubicBezTo>
                  <a:pt x="4762217" y="6366613"/>
                  <a:pt x="4784346" y="6345650"/>
                  <a:pt x="4810925" y="6346371"/>
                </a:cubicBezTo>
                <a:cubicBezTo>
                  <a:pt x="4836490" y="6347064"/>
                  <a:pt x="4857052" y="6367625"/>
                  <a:pt x="4857744" y="6393191"/>
                </a:cubicBezTo>
                <a:lnTo>
                  <a:pt x="4857744" y="6462964"/>
                </a:lnTo>
                <a:cubicBezTo>
                  <a:pt x="4857744" y="6463882"/>
                  <a:pt x="4858488" y="6464625"/>
                  <a:pt x="4859406" y="6464625"/>
                </a:cubicBezTo>
                <a:lnTo>
                  <a:pt x="4902669" y="6464625"/>
                </a:lnTo>
                <a:cubicBezTo>
                  <a:pt x="4903559" y="6464607"/>
                  <a:pt x="4904277" y="6463889"/>
                  <a:pt x="4904295" y="6462999"/>
                </a:cubicBezTo>
                <a:lnTo>
                  <a:pt x="4904295" y="6393191"/>
                </a:lnTo>
                <a:cubicBezTo>
                  <a:pt x="4904295" y="6340884"/>
                  <a:pt x="4861892" y="6298480"/>
                  <a:pt x="4809585" y="6298480"/>
                </a:cubicBezTo>
                <a:close/>
                <a:moveTo>
                  <a:pt x="5019984" y="6225119"/>
                </a:moveTo>
                <a:cubicBezTo>
                  <a:pt x="5004370" y="6225316"/>
                  <a:pt x="4991871" y="6238131"/>
                  <a:pt x="4992065" y="6253745"/>
                </a:cubicBezTo>
                <a:cubicBezTo>
                  <a:pt x="4992258" y="6269361"/>
                  <a:pt x="5005075" y="6281863"/>
                  <a:pt x="5020691" y="6281669"/>
                </a:cubicBezTo>
                <a:cubicBezTo>
                  <a:pt x="5036306" y="6281474"/>
                  <a:pt x="5048808" y="6268658"/>
                  <a:pt x="5048614" y="6253042"/>
                </a:cubicBezTo>
                <a:cubicBezTo>
                  <a:pt x="5048421" y="6237564"/>
                  <a:pt x="5035817" y="6225118"/>
                  <a:pt x="5020337" y="6225119"/>
                </a:cubicBezTo>
                <a:close/>
                <a:moveTo>
                  <a:pt x="4809602" y="6174256"/>
                </a:moveTo>
                <a:cubicBezTo>
                  <a:pt x="4825347" y="6174295"/>
                  <a:pt x="4838091" y="6187070"/>
                  <a:pt x="4838091" y="6202816"/>
                </a:cubicBezTo>
                <a:cubicBezTo>
                  <a:pt x="4838072" y="6218570"/>
                  <a:pt x="4825285" y="6231325"/>
                  <a:pt x="4809532" y="6231305"/>
                </a:cubicBezTo>
                <a:cubicBezTo>
                  <a:pt x="4793778" y="6231286"/>
                  <a:pt x="4781023" y="6218499"/>
                  <a:pt x="4781042" y="6202745"/>
                </a:cubicBezTo>
                <a:cubicBezTo>
                  <a:pt x="4781062" y="6186992"/>
                  <a:pt x="4793848" y="6174237"/>
                  <a:pt x="4809602" y="6174256"/>
                </a:cubicBezTo>
                <a:close/>
                <a:moveTo>
                  <a:pt x="4809319" y="6127705"/>
                </a:moveTo>
                <a:cubicBezTo>
                  <a:pt x="4767856" y="6127784"/>
                  <a:pt x="4734307" y="6161459"/>
                  <a:pt x="4734385" y="6202922"/>
                </a:cubicBezTo>
                <a:cubicBezTo>
                  <a:pt x="4734463" y="6244385"/>
                  <a:pt x="4768139" y="6277934"/>
                  <a:pt x="4809602" y="6277856"/>
                </a:cubicBezTo>
                <a:cubicBezTo>
                  <a:pt x="4851002" y="6277759"/>
                  <a:pt x="4884517" y="6244180"/>
                  <a:pt x="4884536" y="6202780"/>
                </a:cubicBezTo>
                <a:cubicBezTo>
                  <a:pt x="4884536" y="6202734"/>
                  <a:pt x="4884536" y="6202686"/>
                  <a:pt x="4884536" y="6202639"/>
                </a:cubicBezTo>
                <a:cubicBezTo>
                  <a:pt x="4884458" y="6161177"/>
                  <a:pt x="4850782" y="6127628"/>
                  <a:pt x="4809319" y="6127705"/>
                </a:cubicBezTo>
                <a:close/>
                <a:moveTo>
                  <a:pt x="0" y="0"/>
                </a:moveTo>
                <a:lnTo>
                  <a:pt x="6096000" y="0"/>
                </a:lnTo>
                <a:lnTo>
                  <a:pt x="6096000" y="6857999"/>
                </a:lnTo>
                <a:lnTo>
                  <a:pt x="0" y="6857999"/>
                </a:lnTo>
                <a:close/>
              </a:path>
            </a:pathLst>
          </a:custGeom>
          <a:noFill/>
        </p:spPr>
        <p:txBody>
          <a:bodyPr wrap="square">
            <a:noAutofit/>
          </a:bodyPr>
          <a:lstStyle/>
          <a:p>
            <a:r>
              <a:rPr lang="sv-SE"/>
              <a:t>Klicka på ikonen för att lägga till en bild</a:t>
            </a:r>
            <a:endParaRPr lang="en-US"/>
          </a:p>
        </p:txBody>
      </p:sp>
      <p:sp>
        <p:nvSpPr>
          <p:cNvPr id="2" name="Rubrik 1">
            <a:extLst>
              <a:ext uri="{FF2B5EF4-FFF2-40B4-BE49-F238E27FC236}">
                <a16:creationId xmlns:a16="http://schemas.microsoft.com/office/drawing/2014/main" id="{FC3A46AD-E9B6-F2D7-8DD8-A66C69C6F761}"/>
              </a:ext>
            </a:extLst>
          </p:cNvPr>
          <p:cNvSpPr>
            <a:spLocks noGrp="1"/>
          </p:cNvSpPr>
          <p:nvPr>
            <p:ph type="title"/>
          </p:nvPr>
        </p:nvSpPr>
        <p:spPr>
          <a:xfrm>
            <a:off x="922867" y="696720"/>
            <a:ext cx="4947581" cy="812286"/>
          </a:xfrm>
        </p:spPr>
        <p:txBody>
          <a:bodyPr/>
          <a:lstStyle/>
          <a:p>
            <a:r>
              <a:rPr lang="sv-SE"/>
              <a:t>Klicka här för att ändra mall för rubrikformat</a:t>
            </a:r>
            <a:endParaRPr lang="en-US"/>
          </a:p>
        </p:txBody>
      </p:sp>
    </p:spTree>
    <p:extLst>
      <p:ext uri="{BB962C8B-B14F-4D97-AF65-F5344CB8AC3E}">
        <p14:creationId xmlns:p14="http://schemas.microsoft.com/office/powerpoint/2010/main" val="3695783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vbild vänster">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DFD04B5B-A596-63B0-ADC6-2C0CBAD9C9C1}"/>
              </a:ext>
            </a:extLst>
          </p:cNvPr>
          <p:cNvSpPr>
            <a:spLocks noGrp="1"/>
          </p:cNvSpPr>
          <p:nvPr>
            <p:ph type="pic" sz="quarter" idx="13"/>
          </p:nvPr>
        </p:nvSpPr>
        <p:spPr>
          <a:xfrm>
            <a:off x="0" y="0"/>
            <a:ext cx="6096000" cy="6858000"/>
          </a:xfrm>
        </p:spPr>
        <p:txBody>
          <a:bodyPr/>
          <a:lstStyle/>
          <a:p>
            <a:r>
              <a:rPr lang="sv-SE"/>
              <a:t>Klicka på ikonen för att lägga till en bild</a:t>
            </a:r>
            <a:endParaRPr lang="en-US"/>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945842" y="1824038"/>
            <a:ext cx="43349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2025-03-13</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2" name="Rubrik 1">
            <a:extLst>
              <a:ext uri="{FF2B5EF4-FFF2-40B4-BE49-F238E27FC236}">
                <a16:creationId xmlns:a16="http://schemas.microsoft.com/office/drawing/2014/main" id="{16E1CD48-208C-4EF8-2339-3EBFECE3D876}"/>
              </a:ext>
            </a:extLst>
          </p:cNvPr>
          <p:cNvSpPr>
            <a:spLocks noGrp="1"/>
          </p:cNvSpPr>
          <p:nvPr>
            <p:ph type="title"/>
          </p:nvPr>
        </p:nvSpPr>
        <p:spPr>
          <a:xfrm>
            <a:off x="6934201" y="696720"/>
            <a:ext cx="4334933" cy="812286"/>
          </a:xfrm>
        </p:spPr>
        <p:txBody>
          <a:bodyPr/>
          <a:lstStyle/>
          <a:p>
            <a:r>
              <a:rPr lang="sv-SE"/>
              <a:t>Klicka här för att ändra mall för rubrikformat</a:t>
            </a:r>
            <a:endParaRPr lang="en-US"/>
          </a:p>
        </p:txBody>
      </p:sp>
    </p:spTree>
    <p:extLst>
      <p:ext uri="{BB962C8B-B14F-4D97-AF65-F5344CB8AC3E}">
        <p14:creationId xmlns:p14="http://schemas.microsoft.com/office/powerpoint/2010/main" val="825127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bilder">
    <p:bg>
      <p:bgRef idx="1001">
        <a:schemeClr val="bg2"/>
      </p:bgRef>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BDB5CF33-7215-933E-28C6-EDD7AE6532DE}"/>
              </a:ext>
            </a:extLst>
          </p:cNvPr>
          <p:cNvSpPr>
            <a:spLocks noGrp="1"/>
          </p:cNvSpPr>
          <p:nvPr>
            <p:ph type="dt" sz="half" idx="10"/>
          </p:nvPr>
        </p:nvSpPr>
        <p:spPr/>
        <p:txBody>
          <a:bodyPr/>
          <a:lstStyle/>
          <a:p>
            <a:fld id="{FD403CD0-842C-4BCD-83D3-BB78B185EE38}" type="datetimeFigureOut">
              <a:rPr lang="sv-SE" smtClean="0"/>
              <a:t>2025-03-13</a:t>
            </a:fld>
            <a:endParaRPr lang="sv-SE"/>
          </a:p>
        </p:txBody>
      </p:sp>
      <p:sp>
        <p:nvSpPr>
          <p:cNvPr id="4" name="Platshållare för sidfot 3">
            <a:extLst>
              <a:ext uri="{FF2B5EF4-FFF2-40B4-BE49-F238E27FC236}">
                <a16:creationId xmlns:a16="http://schemas.microsoft.com/office/drawing/2014/main" id="{0DC7A90B-4507-0B66-BC36-7AA7E6DC604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FEFBA01-32A4-BF81-AD17-53245BDA4CC7}"/>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Underrubrik 2">
            <a:extLst>
              <a:ext uri="{FF2B5EF4-FFF2-40B4-BE49-F238E27FC236}">
                <a16:creationId xmlns:a16="http://schemas.microsoft.com/office/drawing/2014/main" id="{F416D9DB-BD3C-62DC-CF61-9FE155C5C2B0}"/>
              </a:ext>
            </a:extLst>
          </p:cNvPr>
          <p:cNvSpPr>
            <a:spLocks noGrp="1"/>
          </p:cNvSpPr>
          <p:nvPr>
            <p:ph type="subTitle" idx="1"/>
          </p:nvPr>
        </p:nvSpPr>
        <p:spPr>
          <a:xfrm>
            <a:off x="914400" y="1824038"/>
            <a:ext cx="7835900" cy="365126"/>
          </a:xfrm>
        </p:spPr>
        <p:txBody>
          <a:bodyPr/>
          <a:lstStyle>
            <a:lvl1pPr marL="0" indent="0" algn="l">
              <a:buNone/>
              <a:defRPr sz="18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2" name="Platshållare för bild 11">
            <a:extLst>
              <a:ext uri="{FF2B5EF4-FFF2-40B4-BE49-F238E27FC236}">
                <a16:creationId xmlns:a16="http://schemas.microsoft.com/office/drawing/2014/main" id="{664C826C-1492-3122-D83E-20617007892D}"/>
              </a:ext>
            </a:extLst>
          </p:cNvPr>
          <p:cNvSpPr>
            <a:spLocks noGrp="1"/>
          </p:cNvSpPr>
          <p:nvPr>
            <p:ph type="pic" sz="quarter" idx="13"/>
          </p:nvPr>
        </p:nvSpPr>
        <p:spPr>
          <a:xfrm>
            <a:off x="906780"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21" name="Platshållare för text 20">
            <a:extLst>
              <a:ext uri="{FF2B5EF4-FFF2-40B4-BE49-F238E27FC236}">
                <a16:creationId xmlns:a16="http://schemas.microsoft.com/office/drawing/2014/main" id="{03C7446D-025A-295A-DA5D-F4C7A8EC1A5D}"/>
              </a:ext>
            </a:extLst>
          </p:cNvPr>
          <p:cNvSpPr>
            <a:spLocks noGrp="1"/>
          </p:cNvSpPr>
          <p:nvPr>
            <p:ph type="body" sz="quarter" idx="14" hasCustomPrompt="1"/>
          </p:nvPr>
        </p:nvSpPr>
        <p:spPr>
          <a:xfrm>
            <a:off x="914400"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p>
        </p:txBody>
      </p:sp>
      <p:sp>
        <p:nvSpPr>
          <p:cNvPr id="22" name="Platshållare för text 20">
            <a:extLst>
              <a:ext uri="{FF2B5EF4-FFF2-40B4-BE49-F238E27FC236}">
                <a16:creationId xmlns:a16="http://schemas.microsoft.com/office/drawing/2014/main" id="{08E77F81-9859-77EA-DFA3-16987CE241A9}"/>
              </a:ext>
            </a:extLst>
          </p:cNvPr>
          <p:cNvSpPr>
            <a:spLocks noGrp="1"/>
          </p:cNvSpPr>
          <p:nvPr>
            <p:ph type="body" sz="quarter" idx="15" hasCustomPrompt="1"/>
          </p:nvPr>
        </p:nvSpPr>
        <p:spPr>
          <a:xfrm>
            <a:off x="914400"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p>
        </p:txBody>
      </p:sp>
      <p:sp>
        <p:nvSpPr>
          <p:cNvPr id="23" name="Platshållare för bild 22">
            <a:extLst>
              <a:ext uri="{FF2B5EF4-FFF2-40B4-BE49-F238E27FC236}">
                <a16:creationId xmlns:a16="http://schemas.microsoft.com/office/drawing/2014/main" id="{BD774599-56BE-4B80-6029-499E7492549A}"/>
              </a:ext>
            </a:extLst>
          </p:cNvPr>
          <p:cNvSpPr>
            <a:spLocks noGrp="1"/>
          </p:cNvSpPr>
          <p:nvPr>
            <p:ph type="pic" sz="quarter" idx="16"/>
          </p:nvPr>
        </p:nvSpPr>
        <p:spPr>
          <a:xfrm>
            <a:off x="3564255"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24" name="Platshållare för text 20">
            <a:extLst>
              <a:ext uri="{FF2B5EF4-FFF2-40B4-BE49-F238E27FC236}">
                <a16:creationId xmlns:a16="http://schemas.microsoft.com/office/drawing/2014/main" id="{30241731-F5B8-1695-4913-8B42D423B976}"/>
              </a:ext>
            </a:extLst>
          </p:cNvPr>
          <p:cNvSpPr>
            <a:spLocks noGrp="1"/>
          </p:cNvSpPr>
          <p:nvPr>
            <p:ph type="body" sz="quarter" idx="17" hasCustomPrompt="1"/>
          </p:nvPr>
        </p:nvSpPr>
        <p:spPr>
          <a:xfrm>
            <a:off x="3571875"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p>
        </p:txBody>
      </p:sp>
      <p:sp>
        <p:nvSpPr>
          <p:cNvPr id="25" name="Platshållare för text 20">
            <a:extLst>
              <a:ext uri="{FF2B5EF4-FFF2-40B4-BE49-F238E27FC236}">
                <a16:creationId xmlns:a16="http://schemas.microsoft.com/office/drawing/2014/main" id="{A0DFB222-9F5E-886C-561B-915888CCE3C8}"/>
              </a:ext>
            </a:extLst>
          </p:cNvPr>
          <p:cNvSpPr>
            <a:spLocks noGrp="1"/>
          </p:cNvSpPr>
          <p:nvPr>
            <p:ph type="body" sz="quarter" idx="18" hasCustomPrompt="1"/>
          </p:nvPr>
        </p:nvSpPr>
        <p:spPr>
          <a:xfrm>
            <a:off x="3571875"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p>
        </p:txBody>
      </p:sp>
      <p:sp>
        <p:nvSpPr>
          <p:cNvPr id="30" name="Platshållare för bild 29">
            <a:extLst>
              <a:ext uri="{FF2B5EF4-FFF2-40B4-BE49-F238E27FC236}">
                <a16:creationId xmlns:a16="http://schemas.microsoft.com/office/drawing/2014/main" id="{BD077C96-3891-F138-EFC2-824CABFD044F}"/>
              </a:ext>
            </a:extLst>
          </p:cNvPr>
          <p:cNvSpPr>
            <a:spLocks noGrp="1"/>
          </p:cNvSpPr>
          <p:nvPr>
            <p:ph type="pic" sz="quarter" idx="19"/>
          </p:nvPr>
        </p:nvSpPr>
        <p:spPr>
          <a:xfrm>
            <a:off x="6259830"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31" name="Platshållare för text 20">
            <a:extLst>
              <a:ext uri="{FF2B5EF4-FFF2-40B4-BE49-F238E27FC236}">
                <a16:creationId xmlns:a16="http://schemas.microsoft.com/office/drawing/2014/main" id="{81E1D503-7C0E-2A00-CB71-1E074D37FFE4}"/>
              </a:ext>
            </a:extLst>
          </p:cNvPr>
          <p:cNvSpPr>
            <a:spLocks noGrp="1"/>
          </p:cNvSpPr>
          <p:nvPr>
            <p:ph type="body" sz="quarter" idx="20" hasCustomPrompt="1"/>
          </p:nvPr>
        </p:nvSpPr>
        <p:spPr>
          <a:xfrm>
            <a:off x="6267450"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p>
        </p:txBody>
      </p:sp>
      <p:sp>
        <p:nvSpPr>
          <p:cNvPr id="32" name="Platshållare för text 20">
            <a:extLst>
              <a:ext uri="{FF2B5EF4-FFF2-40B4-BE49-F238E27FC236}">
                <a16:creationId xmlns:a16="http://schemas.microsoft.com/office/drawing/2014/main" id="{980FB875-5716-A43F-3401-2B1306DB9354}"/>
              </a:ext>
            </a:extLst>
          </p:cNvPr>
          <p:cNvSpPr>
            <a:spLocks noGrp="1"/>
          </p:cNvSpPr>
          <p:nvPr>
            <p:ph type="body" sz="quarter" idx="21" hasCustomPrompt="1"/>
          </p:nvPr>
        </p:nvSpPr>
        <p:spPr>
          <a:xfrm>
            <a:off x="6267450"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p>
        </p:txBody>
      </p:sp>
      <p:sp>
        <p:nvSpPr>
          <p:cNvPr id="33" name="Platshållare för bild 32">
            <a:extLst>
              <a:ext uri="{FF2B5EF4-FFF2-40B4-BE49-F238E27FC236}">
                <a16:creationId xmlns:a16="http://schemas.microsoft.com/office/drawing/2014/main" id="{DA29BD36-494B-3AEB-42B8-DAFD1BA008B7}"/>
              </a:ext>
            </a:extLst>
          </p:cNvPr>
          <p:cNvSpPr>
            <a:spLocks noGrp="1"/>
          </p:cNvSpPr>
          <p:nvPr>
            <p:ph type="pic" sz="quarter" idx="22"/>
          </p:nvPr>
        </p:nvSpPr>
        <p:spPr>
          <a:xfrm>
            <a:off x="8939530"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34" name="Platshållare för text 20">
            <a:extLst>
              <a:ext uri="{FF2B5EF4-FFF2-40B4-BE49-F238E27FC236}">
                <a16:creationId xmlns:a16="http://schemas.microsoft.com/office/drawing/2014/main" id="{288D22EA-0E20-C913-163A-DC3069D0CB32}"/>
              </a:ext>
            </a:extLst>
          </p:cNvPr>
          <p:cNvSpPr>
            <a:spLocks noGrp="1"/>
          </p:cNvSpPr>
          <p:nvPr>
            <p:ph type="body" sz="quarter" idx="23" hasCustomPrompt="1"/>
          </p:nvPr>
        </p:nvSpPr>
        <p:spPr>
          <a:xfrm>
            <a:off x="8947150"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p>
        </p:txBody>
      </p:sp>
      <p:sp>
        <p:nvSpPr>
          <p:cNvPr id="35" name="Platshållare för text 20">
            <a:extLst>
              <a:ext uri="{FF2B5EF4-FFF2-40B4-BE49-F238E27FC236}">
                <a16:creationId xmlns:a16="http://schemas.microsoft.com/office/drawing/2014/main" id="{E004FE53-2515-9DFC-829C-8511A0848CBB}"/>
              </a:ext>
            </a:extLst>
          </p:cNvPr>
          <p:cNvSpPr>
            <a:spLocks noGrp="1"/>
          </p:cNvSpPr>
          <p:nvPr>
            <p:ph type="body" sz="quarter" idx="24" hasCustomPrompt="1"/>
          </p:nvPr>
        </p:nvSpPr>
        <p:spPr>
          <a:xfrm>
            <a:off x="8947150"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p>
        </p:txBody>
      </p:sp>
      <p:sp>
        <p:nvSpPr>
          <p:cNvPr id="2" name="Rubrik 1">
            <a:extLst>
              <a:ext uri="{FF2B5EF4-FFF2-40B4-BE49-F238E27FC236}">
                <a16:creationId xmlns:a16="http://schemas.microsoft.com/office/drawing/2014/main" id="{8D923B10-4408-0A91-E0BA-33E8F590A0A6}"/>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87774009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5DDFB6F3-EB80-63EF-1AB5-BE477AEE07DA}"/>
              </a:ext>
            </a:extLst>
          </p:cNvPr>
          <p:cNvSpPr/>
          <p:nvPr userDrawn="1"/>
        </p:nvSpPr>
        <p:spPr>
          <a:xfrm>
            <a:off x="914400" y="1046163"/>
            <a:ext cx="10364029" cy="4782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a:extLst>
              <a:ext uri="{FF2B5EF4-FFF2-40B4-BE49-F238E27FC236}">
                <a16:creationId xmlns:a16="http://schemas.microsoft.com/office/drawing/2014/main" id="{8A898536-9503-A197-9A3B-3F47D446F4AB}"/>
              </a:ext>
            </a:extLst>
          </p:cNvPr>
          <p:cNvSpPr>
            <a:spLocks noGrp="1"/>
          </p:cNvSpPr>
          <p:nvPr>
            <p:ph type="dt" sz="half" idx="10"/>
          </p:nvPr>
        </p:nvSpPr>
        <p:spPr/>
        <p:txBody>
          <a:bodyPr/>
          <a:lstStyle/>
          <a:p>
            <a:fld id="{FD403CD0-842C-4BCD-83D3-BB78B185EE38}" type="datetimeFigureOut">
              <a:rPr lang="sv-SE" smtClean="0"/>
              <a:t>2025-03-13</a:t>
            </a:fld>
            <a:endParaRPr lang="sv-SE"/>
          </a:p>
        </p:txBody>
      </p:sp>
      <p:sp>
        <p:nvSpPr>
          <p:cNvPr id="4" name="Platshållare för sidfot 3">
            <a:extLst>
              <a:ext uri="{FF2B5EF4-FFF2-40B4-BE49-F238E27FC236}">
                <a16:creationId xmlns:a16="http://schemas.microsoft.com/office/drawing/2014/main" id="{02E1C367-A0E9-2318-4478-692D5329066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7AD7875-44C2-86D0-5562-C20E21989FB7}"/>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8" name="Platshållare för text 17">
            <a:extLst>
              <a:ext uri="{FF2B5EF4-FFF2-40B4-BE49-F238E27FC236}">
                <a16:creationId xmlns:a16="http://schemas.microsoft.com/office/drawing/2014/main" id="{118A7892-7A63-C037-6804-335CC7506ABB}"/>
              </a:ext>
            </a:extLst>
          </p:cNvPr>
          <p:cNvSpPr>
            <a:spLocks noGrp="1"/>
          </p:cNvSpPr>
          <p:nvPr>
            <p:ph type="body" sz="quarter" idx="13" hasCustomPrompt="1"/>
          </p:nvPr>
        </p:nvSpPr>
        <p:spPr>
          <a:xfrm>
            <a:off x="2146300" y="1854200"/>
            <a:ext cx="8064500" cy="2971800"/>
          </a:xfrm>
        </p:spPr>
        <p:txBody>
          <a:bodyPr/>
          <a:lstStyle>
            <a:lvl1pPr marL="0" indent="0">
              <a:lnSpc>
                <a:spcPct val="110000"/>
              </a:lnSpc>
              <a:buNone/>
              <a:defRPr sz="4000" b="0">
                <a:solidFill>
                  <a:schemeClr val="accent1"/>
                </a:solidFill>
                <a:latin typeface="+mj-lt"/>
                <a:ea typeface="Open Sans Semibold" panose="020B0706030804020204" pitchFamily="34" charset="0"/>
                <a:cs typeface="Open Sans Semibold" panose="020B0706030804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Citat</a:t>
            </a:r>
          </a:p>
        </p:txBody>
      </p:sp>
    </p:spTree>
    <p:extLst>
      <p:ext uri="{BB962C8B-B14F-4D97-AF65-F5344CB8AC3E}">
        <p14:creationId xmlns:p14="http://schemas.microsoft.com/office/powerpoint/2010/main" val="7907380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med bildbakgrund">
    <p:bg>
      <p:bgPr>
        <a:solidFill>
          <a:schemeClr val="tx2"/>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22662616-8E36-ED5F-0DB1-19F584763B3A}"/>
              </a:ext>
            </a:extLst>
          </p:cNvPr>
          <p:cNvSpPr>
            <a:spLocks noGrp="1"/>
          </p:cNvSpPr>
          <p:nvPr>
            <p:ph type="pic" sz="quarter" idx="14" hasCustomPrompt="1"/>
          </p:nvPr>
        </p:nvSpPr>
        <p:spPr>
          <a:xfrm>
            <a:off x="2" y="2"/>
            <a:ext cx="12191999" cy="6857999"/>
          </a:xfrm>
          <a:custGeom>
            <a:avLst/>
            <a:gdLst>
              <a:gd name="connsiteX0" fmla="*/ 11729171 w 12191999"/>
              <a:gd name="connsiteY0" fmla="*/ 6343741 h 6857999"/>
              <a:gd name="connsiteX1" fmla="*/ 11766496 w 12191999"/>
              <a:gd name="connsiteY1" fmla="*/ 6364242 h 6857999"/>
              <a:gd name="connsiteX2" fmla="*/ 11766496 w 12191999"/>
              <a:gd name="connsiteY2" fmla="*/ 6364701 h 6857999"/>
              <a:gd name="connsiteX3" fmla="*/ 11766496 w 12191999"/>
              <a:gd name="connsiteY3" fmla="*/ 6403582 h 6857999"/>
              <a:gd name="connsiteX4" fmla="*/ 11766496 w 12191999"/>
              <a:gd name="connsiteY4" fmla="*/ 6404077 h 6857999"/>
              <a:gd name="connsiteX5" fmla="*/ 11729171 w 12191999"/>
              <a:gd name="connsiteY5" fmla="*/ 6423907 h 6857999"/>
              <a:gd name="connsiteX6" fmla="*/ 11689088 w 12191999"/>
              <a:gd name="connsiteY6" fmla="*/ 6383824 h 6857999"/>
              <a:gd name="connsiteX7" fmla="*/ 11729171 w 12191999"/>
              <a:gd name="connsiteY7" fmla="*/ 6343741 h 6857999"/>
              <a:gd name="connsiteX8" fmla="*/ 11432403 w 12191999"/>
              <a:gd name="connsiteY8" fmla="*/ 6337521 h 6857999"/>
              <a:gd name="connsiteX9" fmla="*/ 11466194 w 12191999"/>
              <a:gd name="connsiteY9" fmla="*/ 6365197 h 6857999"/>
              <a:gd name="connsiteX10" fmla="*/ 11465983 w 12191999"/>
              <a:gd name="connsiteY10" fmla="*/ 6365409 h 6857999"/>
              <a:gd name="connsiteX11" fmla="*/ 11465841 w 12191999"/>
              <a:gd name="connsiteY11" fmla="*/ 6365445 h 6857999"/>
              <a:gd name="connsiteX12" fmla="*/ 11395997 w 12191999"/>
              <a:gd name="connsiteY12" fmla="*/ 6365445 h 6857999"/>
              <a:gd name="connsiteX13" fmla="*/ 11395997 w 12191999"/>
              <a:gd name="connsiteY13" fmla="*/ 6365162 h 6857999"/>
              <a:gd name="connsiteX14" fmla="*/ 11432403 w 12191999"/>
              <a:gd name="connsiteY14" fmla="*/ 6337521 h 6857999"/>
              <a:gd name="connsiteX15" fmla="*/ 11093361 w 12191999"/>
              <a:gd name="connsiteY15" fmla="*/ 6303305 h 6857999"/>
              <a:gd name="connsiteX16" fmla="*/ 11093361 w 12191999"/>
              <a:gd name="connsiteY16" fmla="*/ 6464590 h 6857999"/>
              <a:gd name="connsiteX17" fmla="*/ 11094987 w 12191999"/>
              <a:gd name="connsiteY17" fmla="*/ 6464590 h 6857999"/>
              <a:gd name="connsiteX18" fmla="*/ 11138039 w 12191999"/>
              <a:gd name="connsiteY18" fmla="*/ 6464590 h 6857999"/>
              <a:gd name="connsiteX19" fmla="*/ 11139665 w 12191999"/>
              <a:gd name="connsiteY19" fmla="*/ 6464590 h 6857999"/>
              <a:gd name="connsiteX20" fmla="*/ 11139665 w 12191999"/>
              <a:gd name="connsiteY20" fmla="*/ 6303305 h 6857999"/>
              <a:gd name="connsiteX21" fmla="*/ 11138039 w 12191999"/>
              <a:gd name="connsiteY21" fmla="*/ 6303305 h 6857999"/>
              <a:gd name="connsiteX22" fmla="*/ 11094987 w 12191999"/>
              <a:gd name="connsiteY22" fmla="*/ 6303305 h 6857999"/>
              <a:gd name="connsiteX23" fmla="*/ 11093361 w 12191999"/>
              <a:gd name="connsiteY23" fmla="*/ 6303305 h 6857999"/>
              <a:gd name="connsiteX24" fmla="*/ 11718955 w 12191999"/>
              <a:gd name="connsiteY24" fmla="*/ 6300159 h 6857999"/>
              <a:gd name="connsiteX25" fmla="*/ 11643739 w 12191999"/>
              <a:gd name="connsiteY25" fmla="*/ 6383930 h 6857999"/>
              <a:gd name="connsiteX26" fmla="*/ 11718955 w 12191999"/>
              <a:gd name="connsiteY26" fmla="*/ 6468019 h 6857999"/>
              <a:gd name="connsiteX27" fmla="*/ 11766214 w 12191999"/>
              <a:gd name="connsiteY27" fmla="*/ 6446280 h 6857999"/>
              <a:gd name="connsiteX28" fmla="*/ 11766496 w 12191999"/>
              <a:gd name="connsiteY28" fmla="*/ 6446280 h 6857999"/>
              <a:gd name="connsiteX29" fmla="*/ 11766496 w 12191999"/>
              <a:gd name="connsiteY29" fmla="*/ 6462964 h 6857999"/>
              <a:gd name="connsiteX30" fmla="*/ 11768122 w 12191999"/>
              <a:gd name="connsiteY30" fmla="*/ 6464590 h 6857999"/>
              <a:gd name="connsiteX31" fmla="*/ 11811245 w 12191999"/>
              <a:gd name="connsiteY31" fmla="*/ 6464590 h 6857999"/>
              <a:gd name="connsiteX32" fmla="*/ 11812800 w 12191999"/>
              <a:gd name="connsiteY32" fmla="*/ 6462964 h 6857999"/>
              <a:gd name="connsiteX33" fmla="*/ 11812800 w 12191999"/>
              <a:gd name="connsiteY33" fmla="*/ 6304931 h 6857999"/>
              <a:gd name="connsiteX34" fmla="*/ 11811174 w 12191999"/>
              <a:gd name="connsiteY34" fmla="*/ 6303305 h 6857999"/>
              <a:gd name="connsiteX35" fmla="*/ 11768122 w 12191999"/>
              <a:gd name="connsiteY35" fmla="*/ 6303305 h 6857999"/>
              <a:gd name="connsiteX36" fmla="*/ 11766496 w 12191999"/>
              <a:gd name="connsiteY36" fmla="*/ 6304931 h 6857999"/>
              <a:gd name="connsiteX37" fmla="*/ 11766496 w 12191999"/>
              <a:gd name="connsiteY37" fmla="*/ 6321897 h 6857999"/>
              <a:gd name="connsiteX38" fmla="*/ 11766214 w 12191999"/>
              <a:gd name="connsiteY38" fmla="*/ 6321897 h 6857999"/>
              <a:gd name="connsiteX39" fmla="*/ 11718955 w 12191999"/>
              <a:gd name="connsiteY39" fmla="*/ 6300159 h 6857999"/>
              <a:gd name="connsiteX40" fmla="*/ 11432368 w 12191999"/>
              <a:gd name="connsiteY40" fmla="*/ 6300018 h 6857999"/>
              <a:gd name="connsiteX41" fmla="*/ 11351863 w 12191999"/>
              <a:gd name="connsiteY41" fmla="*/ 6383775 h 6857999"/>
              <a:gd name="connsiteX42" fmla="*/ 11435691 w 12191999"/>
              <a:gd name="connsiteY42" fmla="*/ 6467843 h 6857999"/>
              <a:gd name="connsiteX43" fmla="*/ 11507161 w 12191999"/>
              <a:gd name="connsiteY43" fmla="*/ 6435395 h 6857999"/>
              <a:gd name="connsiteX44" fmla="*/ 11506595 w 12191999"/>
              <a:gd name="connsiteY44" fmla="*/ 6433204 h 6857999"/>
              <a:gd name="connsiteX45" fmla="*/ 11473193 w 12191999"/>
              <a:gd name="connsiteY45" fmla="*/ 6412844 h 6857999"/>
              <a:gd name="connsiteX46" fmla="*/ 11470966 w 12191999"/>
              <a:gd name="connsiteY46" fmla="*/ 6413374 h 6857999"/>
              <a:gd name="connsiteX47" fmla="*/ 11436645 w 12191999"/>
              <a:gd name="connsiteY47" fmla="*/ 6428432 h 6857999"/>
              <a:gd name="connsiteX48" fmla="*/ 11395325 w 12191999"/>
              <a:gd name="connsiteY48" fmla="*/ 6395171 h 6857999"/>
              <a:gd name="connsiteX49" fmla="*/ 11395537 w 12191999"/>
              <a:gd name="connsiteY49" fmla="*/ 6394959 h 6857999"/>
              <a:gd name="connsiteX50" fmla="*/ 11510518 w 12191999"/>
              <a:gd name="connsiteY50" fmla="*/ 6394959 h 6857999"/>
              <a:gd name="connsiteX51" fmla="*/ 11511261 w 12191999"/>
              <a:gd name="connsiteY51" fmla="*/ 6394216 h 6857999"/>
              <a:gd name="connsiteX52" fmla="*/ 11512462 w 12191999"/>
              <a:gd name="connsiteY52" fmla="*/ 6376861 h 6857999"/>
              <a:gd name="connsiteX53" fmla="*/ 11512462 w 12191999"/>
              <a:gd name="connsiteY53" fmla="*/ 6373044 h 6857999"/>
              <a:gd name="connsiteX54" fmla="*/ 11432368 w 12191999"/>
              <a:gd name="connsiteY54" fmla="*/ 6300018 h 6857999"/>
              <a:gd name="connsiteX55" fmla="*/ 11621824 w 12191999"/>
              <a:gd name="connsiteY55" fmla="*/ 6300017 h 6857999"/>
              <a:gd name="connsiteX56" fmla="*/ 11583439 w 12191999"/>
              <a:gd name="connsiteY56" fmla="*/ 6321649 h 6857999"/>
              <a:gd name="connsiteX57" fmla="*/ 11583085 w 12191999"/>
              <a:gd name="connsiteY57" fmla="*/ 6321649 h 6857999"/>
              <a:gd name="connsiteX58" fmla="*/ 11583085 w 12191999"/>
              <a:gd name="connsiteY58" fmla="*/ 6304966 h 6857999"/>
              <a:gd name="connsiteX59" fmla="*/ 11581424 w 12191999"/>
              <a:gd name="connsiteY59" fmla="*/ 6303305 h 6857999"/>
              <a:gd name="connsiteX60" fmla="*/ 11538513 w 12191999"/>
              <a:gd name="connsiteY60" fmla="*/ 6303305 h 6857999"/>
              <a:gd name="connsiteX61" fmla="*/ 11536852 w 12191999"/>
              <a:gd name="connsiteY61" fmla="*/ 6304966 h 6857999"/>
              <a:gd name="connsiteX62" fmla="*/ 11536852 w 12191999"/>
              <a:gd name="connsiteY62" fmla="*/ 6463176 h 6857999"/>
              <a:gd name="connsiteX63" fmla="*/ 11538513 w 12191999"/>
              <a:gd name="connsiteY63" fmla="*/ 6464802 h 6857999"/>
              <a:gd name="connsiteX64" fmla="*/ 11581601 w 12191999"/>
              <a:gd name="connsiteY64" fmla="*/ 6464802 h 6857999"/>
              <a:gd name="connsiteX65" fmla="*/ 11583262 w 12191999"/>
              <a:gd name="connsiteY65" fmla="*/ 6463176 h 6857999"/>
              <a:gd name="connsiteX66" fmla="*/ 11583262 w 12191999"/>
              <a:gd name="connsiteY66" fmla="*/ 6381879 h 6857999"/>
              <a:gd name="connsiteX67" fmla="*/ 11609418 w 12191999"/>
              <a:gd name="connsiteY67" fmla="*/ 6344412 h 6857999"/>
              <a:gd name="connsiteX68" fmla="*/ 11618396 w 12191999"/>
              <a:gd name="connsiteY68" fmla="*/ 6342751 h 6857999"/>
              <a:gd name="connsiteX69" fmla="*/ 11638119 w 12191999"/>
              <a:gd name="connsiteY69" fmla="*/ 6346038 h 6857999"/>
              <a:gd name="connsiteX70" fmla="*/ 11638126 w 12191999"/>
              <a:gd name="connsiteY70" fmla="*/ 6346039 h 6857999"/>
              <a:gd name="connsiteX71" fmla="*/ 11639002 w 12191999"/>
              <a:gd name="connsiteY71" fmla="*/ 6345296 h 6857999"/>
              <a:gd name="connsiteX72" fmla="*/ 11641513 w 12191999"/>
              <a:gd name="connsiteY72" fmla="*/ 6303588 h 6857999"/>
              <a:gd name="connsiteX73" fmla="*/ 11640982 w 12191999"/>
              <a:gd name="connsiteY73" fmla="*/ 6302774 h 6857999"/>
              <a:gd name="connsiteX74" fmla="*/ 11621824 w 12191999"/>
              <a:gd name="connsiteY74" fmla="*/ 6300017 h 6857999"/>
              <a:gd name="connsiteX75" fmla="*/ 11261220 w 12191999"/>
              <a:gd name="connsiteY75" fmla="*/ 6299911 h 6857999"/>
              <a:gd name="connsiteX76" fmla="*/ 11217567 w 12191999"/>
              <a:gd name="connsiteY76" fmla="*/ 6321685 h 6857999"/>
              <a:gd name="connsiteX77" fmla="*/ 11217214 w 12191999"/>
              <a:gd name="connsiteY77" fmla="*/ 6321685 h 6857999"/>
              <a:gd name="connsiteX78" fmla="*/ 11217214 w 12191999"/>
              <a:gd name="connsiteY78" fmla="*/ 6304931 h 6857999"/>
              <a:gd name="connsiteX79" fmla="*/ 11215553 w 12191999"/>
              <a:gd name="connsiteY79" fmla="*/ 6303305 h 6857999"/>
              <a:gd name="connsiteX80" fmla="*/ 11172536 w 12191999"/>
              <a:gd name="connsiteY80" fmla="*/ 6303305 h 6857999"/>
              <a:gd name="connsiteX81" fmla="*/ 11170875 w 12191999"/>
              <a:gd name="connsiteY81" fmla="*/ 6304931 h 6857999"/>
              <a:gd name="connsiteX82" fmla="*/ 11170875 w 12191999"/>
              <a:gd name="connsiteY82" fmla="*/ 6463000 h 6857999"/>
              <a:gd name="connsiteX83" fmla="*/ 11172536 w 12191999"/>
              <a:gd name="connsiteY83" fmla="*/ 6464590 h 6857999"/>
              <a:gd name="connsiteX84" fmla="*/ 11215518 w 12191999"/>
              <a:gd name="connsiteY84" fmla="*/ 6464590 h 6857999"/>
              <a:gd name="connsiteX85" fmla="*/ 11217144 w 12191999"/>
              <a:gd name="connsiteY85" fmla="*/ 6462964 h 6857999"/>
              <a:gd name="connsiteX86" fmla="*/ 11217144 w 12191999"/>
              <a:gd name="connsiteY86" fmla="*/ 6378663 h 6857999"/>
              <a:gd name="connsiteX87" fmla="*/ 11247965 w 12191999"/>
              <a:gd name="connsiteY87" fmla="*/ 6345826 h 6857999"/>
              <a:gd name="connsiteX88" fmla="*/ 11249414 w 12191999"/>
              <a:gd name="connsiteY88" fmla="*/ 6345826 h 6857999"/>
              <a:gd name="connsiteX89" fmla="*/ 11280626 w 12191999"/>
              <a:gd name="connsiteY89" fmla="*/ 6381172 h 6857999"/>
              <a:gd name="connsiteX90" fmla="*/ 11280626 w 12191999"/>
              <a:gd name="connsiteY90" fmla="*/ 6462964 h 6857999"/>
              <a:gd name="connsiteX91" fmla="*/ 11282252 w 12191999"/>
              <a:gd name="connsiteY91" fmla="*/ 6464590 h 6857999"/>
              <a:gd name="connsiteX92" fmla="*/ 11325303 w 12191999"/>
              <a:gd name="connsiteY92" fmla="*/ 6464590 h 6857999"/>
              <a:gd name="connsiteX93" fmla="*/ 11326929 w 12191999"/>
              <a:gd name="connsiteY93" fmla="*/ 6462964 h 6857999"/>
              <a:gd name="connsiteX94" fmla="*/ 11326929 w 12191999"/>
              <a:gd name="connsiteY94" fmla="*/ 6373290 h 6857999"/>
              <a:gd name="connsiteX95" fmla="*/ 11261220 w 12191999"/>
              <a:gd name="connsiteY95" fmla="*/ 6299911 h 6857999"/>
              <a:gd name="connsiteX96" fmla="*/ 10905584 w 12191999"/>
              <a:gd name="connsiteY96" fmla="*/ 6298480 h 6857999"/>
              <a:gd name="connsiteX97" fmla="*/ 10810873 w 12191999"/>
              <a:gd name="connsiteY97" fmla="*/ 6393191 h 6857999"/>
              <a:gd name="connsiteX98" fmla="*/ 10810873 w 12191999"/>
              <a:gd name="connsiteY98" fmla="*/ 6462964 h 6857999"/>
              <a:gd name="connsiteX99" fmla="*/ 10812464 w 12191999"/>
              <a:gd name="connsiteY99" fmla="*/ 6464625 h 6857999"/>
              <a:gd name="connsiteX100" fmla="*/ 10813488 w 12191999"/>
              <a:gd name="connsiteY100" fmla="*/ 6464272 h 6857999"/>
              <a:gd name="connsiteX101" fmla="*/ 10856823 w 12191999"/>
              <a:gd name="connsiteY101" fmla="*/ 6432072 h 6857999"/>
              <a:gd name="connsiteX102" fmla="*/ 10857495 w 12191999"/>
              <a:gd name="connsiteY102" fmla="*/ 6430764 h 6857999"/>
              <a:gd name="connsiteX103" fmla="*/ 10857495 w 12191999"/>
              <a:gd name="connsiteY103" fmla="*/ 6393191 h 6857999"/>
              <a:gd name="connsiteX104" fmla="*/ 10906924 w 12191999"/>
              <a:gd name="connsiteY104" fmla="*/ 6346371 h 6857999"/>
              <a:gd name="connsiteX105" fmla="*/ 10953743 w 12191999"/>
              <a:gd name="connsiteY105" fmla="*/ 6393191 h 6857999"/>
              <a:gd name="connsiteX106" fmla="*/ 10953743 w 12191999"/>
              <a:gd name="connsiteY106" fmla="*/ 6462964 h 6857999"/>
              <a:gd name="connsiteX107" fmla="*/ 10955405 w 12191999"/>
              <a:gd name="connsiteY107" fmla="*/ 6464625 h 6857999"/>
              <a:gd name="connsiteX108" fmla="*/ 10998668 w 12191999"/>
              <a:gd name="connsiteY108" fmla="*/ 6464625 h 6857999"/>
              <a:gd name="connsiteX109" fmla="*/ 11000294 w 12191999"/>
              <a:gd name="connsiteY109" fmla="*/ 6462999 h 6857999"/>
              <a:gd name="connsiteX110" fmla="*/ 11000294 w 12191999"/>
              <a:gd name="connsiteY110" fmla="*/ 6393191 h 6857999"/>
              <a:gd name="connsiteX111" fmla="*/ 10905584 w 12191999"/>
              <a:gd name="connsiteY111" fmla="*/ 6298480 h 6857999"/>
              <a:gd name="connsiteX112" fmla="*/ 11115983 w 12191999"/>
              <a:gd name="connsiteY112" fmla="*/ 6225119 h 6857999"/>
              <a:gd name="connsiteX113" fmla="*/ 11088064 w 12191999"/>
              <a:gd name="connsiteY113" fmla="*/ 6253745 h 6857999"/>
              <a:gd name="connsiteX114" fmla="*/ 11116690 w 12191999"/>
              <a:gd name="connsiteY114" fmla="*/ 6281669 h 6857999"/>
              <a:gd name="connsiteX115" fmla="*/ 11144613 w 12191999"/>
              <a:gd name="connsiteY115" fmla="*/ 6253042 h 6857999"/>
              <a:gd name="connsiteX116" fmla="*/ 11116336 w 12191999"/>
              <a:gd name="connsiteY116" fmla="*/ 6225119 h 6857999"/>
              <a:gd name="connsiteX117" fmla="*/ 10905601 w 12191999"/>
              <a:gd name="connsiteY117" fmla="*/ 6174256 h 6857999"/>
              <a:gd name="connsiteX118" fmla="*/ 10934090 w 12191999"/>
              <a:gd name="connsiteY118" fmla="*/ 6202816 h 6857999"/>
              <a:gd name="connsiteX119" fmla="*/ 10905531 w 12191999"/>
              <a:gd name="connsiteY119" fmla="*/ 6231305 h 6857999"/>
              <a:gd name="connsiteX120" fmla="*/ 10877041 w 12191999"/>
              <a:gd name="connsiteY120" fmla="*/ 6202745 h 6857999"/>
              <a:gd name="connsiteX121" fmla="*/ 10905601 w 12191999"/>
              <a:gd name="connsiteY121" fmla="*/ 6174256 h 6857999"/>
              <a:gd name="connsiteX122" fmla="*/ 10905318 w 12191999"/>
              <a:gd name="connsiteY122" fmla="*/ 6127705 h 6857999"/>
              <a:gd name="connsiteX123" fmla="*/ 10830384 w 12191999"/>
              <a:gd name="connsiteY123" fmla="*/ 6202922 h 6857999"/>
              <a:gd name="connsiteX124" fmla="*/ 10905601 w 12191999"/>
              <a:gd name="connsiteY124" fmla="*/ 6277856 h 6857999"/>
              <a:gd name="connsiteX125" fmla="*/ 10980535 w 12191999"/>
              <a:gd name="connsiteY125" fmla="*/ 6202780 h 6857999"/>
              <a:gd name="connsiteX126" fmla="*/ 10980535 w 12191999"/>
              <a:gd name="connsiteY126" fmla="*/ 6202639 h 6857999"/>
              <a:gd name="connsiteX127" fmla="*/ 10905318 w 12191999"/>
              <a:gd name="connsiteY127" fmla="*/ 6127705 h 6857999"/>
              <a:gd name="connsiteX128" fmla="*/ 0 w 12191999"/>
              <a:gd name="connsiteY128" fmla="*/ 0 h 6857999"/>
              <a:gd name="connsiteX129" fmla="*/ 12191999 w 12191999"/>
              <a:gd name="connsiteY129" fmla="*/ 0 h 6857999"/>
              <a:gd name="connsiteX130" fmla="*/ 12191999 w 12191999"/>
              <a:gd name="connsiteY130" fmla="*/ 6857999 h 6857999"/>
              <a:gd name="connsiteX131" fmla="*/ 0 w 12191999"/>
              <a:gd name="connsiteY13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2191999" h="6857999">
                <a:moveTo>
                  <a:pt x="11729171" y="6343741"/>
                </a:moveTo>
                <a:cubicBezTo>
                  <a:pt x="11744313" y="6343692"/>
                  <a:pt x="11758413" y="6351438"/>
                  <a:pt x="11766496" y="6364242"/>
                </a:cubicBezTo>
                <a:cubicBezTo>
                  <a:pt x="11766532" y="6364394"/>
                  <a:pt x="11766532" y="6364551"/>
                  <a:pt x="11766496" y="6364701"/>
                </a:cubicBezTo>
                <a:lnTo>
                  <a:pt x="11766496" y="6403582"/>
                </a:lnTo>
                <a:cubicBezTo>
                  <a:pt x="11766567" y="6403740"/>
                  <a:pt x="11766567" y="6403920"/>
                  <a:pt x="11766496" y="6404077"/>
                </a:cubicBezTo>
                <a:cubicBezTo>
                  <a:pt x="11758218" y="6416585"/>
                  <a:pt x="11744168" y="6424049"/>
                  <a:pt x="11729171" y="6423907"/>
                </a:cubicBezTo>
                <a:cubicBezTo>
                  <a:pt x="11707034" y="6423907"/>
                  <a:pt x="11689088" y="6405961"/>
                  <a:pt x="11689088" y="6383824"/>
                </a:cubicBezTo>
                <a:cubicBezTo>
                  <a:pt x="11689088" y="6361687"/>
                  <a:pt x="11707034" y="6343741"/>
                  <a:pt x="11729171" y="6343741"/>
                </a:cubicBezTo>
                <a:close/>
                <a:moveTo>
                  <a:pt x="11432403" y="6337521"/>
                </a:moveTo>
                <a:cubicBezTo>
                  <a:pt x="11449405" y="6337521"/>
                  <a:pt x="11464109" y="6349221"/>
                  <a:pt x="11466194" y="6365197"/>
                </a:cubicBezTo>
                <a:cubicBezTo>
                  <a:pt x="11466194" y="6365314"/>
                  <a:pt x="11466099" y="6365409"/>
                  <a:pt x="11465983" y="6365409"/>
                </a:cubicBezTo>
                <a:lnTo>
                  <a:pt x="11465841" y="6365445"/>
                </a:lnTo>
                <a:lnTo>
                  <a:pt x="11395997" y="6365445"/>
                </a:lnTo>
                <a:cubicBezTo>
                  <a:pt x="11395936" y="6365359"/>
                  <a:pt x="11395936" y="6365246"/>
                  <a:pt x="11395997" y="6365162"/>
                </a:cubicBezTo>
                <a:cubicBezTo>
                  <a:pt x="11400309" y="6347913"/>
                  <a:pt x="11413104" y="6337521"/>
                  <a:pt x="11432403" y="6337521"/>
                </a:cubicBezTo>
                <a:close/>
                <a:moveTo>
                  <a:pt x="11093361" y="6303305"/>
                </a:moveTo>
                <a:lnTo>
                  <a:pt x="11093361" y="6464590"/>
                </a:lnTo>
                <a:cubicBezTo>
                  <a:pt x="11093361" y="6464590"/>
                  <a:pt x="11094089" y="6464590"/>
                  <a:pt x="11094987" y="6464590"/>
                </a:cubicBezTo>
                <a:lnTo>
                  <a:pt x="11138039" y="6464590"/>
                </a:lnTo>
                <a:cubicBezTo>
                  <a:pt x="11138937" y="6464590"/>
                  <a:pt x="11139665" y="6464590"/>
                  <a:pt x="11139665" y="6464590"/>
                </a:cubicBezTo>
                <a:lnTo>
                  <a:pt x="11139665" y="6303305"/>
                </a:lnTo>
                <a:cubicBezTo>
                  <a:pt x="11139665" y="6303305"/>
                  <a:pt x="11138937" y="6303305"/>
                  <a:pt x="11138039" y="6303305"/>
                </a:cubicBezTo>
                <a:lnTo>
                  <a:pt x="11094987" y="6303305"/>
                </a:lnTo>
                <a:cubicBezTo>
                  <a:pt x="11094089" y="6303305"/>
                  <a:pt x="11093361" y="6303305"/>
                  <a:pt x="11093361" y="6303305"/>
                </a:cubicBezTo>
                <a:close/>
                <a:moveTo>
                  <a:pt x="11718955" y="6300159"/>
                </a:moveTo>
                <a:cubicBezTo>
                  <a:pt x="11676929" y="6300159"/>
                  <a:pt x="11643739" y="6337272"/>
                  <a:pt x="11643739" y="6383930"/>
                </a:cubicBezTo>
                <a:cubicBezTo>
                  <a:pt x="11643739" y="6430587"/>
                  <a:pt x="11676929" y="6468019"/>
                  <a:pt x="11718955" y="6468019"/>
                </a:cubicBezTo>
                <a:cubicBezTo>
                  <a:pt x="11739033" y="6468019"/>
                  <a:pt x="11758120" y="6459111"/>
                  <a:pt x="11766214" y="6446280"/>
                </a:cubicBezTo>
                <a:cubicBezTo>
                  <a:pt x="11766295" y="6446209"/>
                  <a:pt x="11766415" y="6446209"/>
                  <a:pt x="11766496" y="6446280"/>
                </a:cubicBezTo>
                <a:lnTo>
                  <a:pt x="11766496" y="6462964"/>
                </a:lnTo>
                <a:cubicBezTo>
                  <a:pt x="11766514" y="6463855"/>
                  <a:pt x="11767232" y="6464571"/>
                  <a:pt x="11768122" y="6464590"/>
                </a:cubicBezTo>
                <a:lnTo>
                  <a:pt x="11811245" y="6464590"/>
                </a:lnTo>
                <a:cubicBezTo>
                  <a:pt x="11812125" y="6464571"/>
                  <a:pt x="11812822" y="6463843"/>
                  <a:pt x="11812800" y="6462964"/>
                </a:cubicBezTo>
                <a:lnTo>
                  <a:pt x="11812800" y="6304931"/>
                </a:lnTo>
                <a:cubicBezTo>
                  <a:pt x="11812783" y="6304041"/>
                  <a:pt x="11812065" y="6303324"/>
                  <a:pt x="11811174" y="6303305"/>
                </a:cubicBezTo>
                <a:lnTo>
                  <a:pt x="11768122" y="6303305"/>
                </a:lnTo>
                <a:cubicBezTo>
                  <a:pt x="11767239" y="6303341"/>
                  <a:pt x="11766532" y="6304049"/>
                  <a:pt x="11766496" y="6304931"/>
                </a:cubicBezTo>
                <a:lnTo>
                  <a:pt x="11766496" y="6321897"/>
                </a:lnTo>
                <a:cubicBezTo>
                  <a:pt x="11766415" y="6321969"/>
                  <a:pt x="11766295" y="6321969"/>
                  <a:pt x="11766214" y="6321897"/>
                </a:cubicBezTo>
                <a:cubicBezTo>
                  <a:pt x="11758120" y="6309066"/>
                  <a:pt x="11738679" y="6300159"/>
                  <a:pt x="11718955" y="6300159"/>
                </a:cubicBezTo>
                <a:close/>
                <a:moveTo>
                  <a:pt x="11432368" y="6300018"/>
                </a:moveTo>
                <a:cubicBezTo>
                  <a:pt x="11387429" y="6301862"/>
                  <a:pt x="11351927" y="6338798"/>
                  <a:pt x="11351863" y="6383775"/>
                </a:cubicBezTo>
                <a:cubicBezTo>
                  <a:pt x="11351796" y="6430138"/>
                  <a:pt x="11389326" y="6467777"/>
                  <a:pt x="11435691" y="6467843"/>
                </a:cubicBezTo>
                <a:cubicBezTo>
                  <a:pt x="11468280" y="6467843"/>
                  <a:pt x="11494931" y="6455931"/>
                  <a:pt x="11507161" y="6435395"/>
                </a:cubicBezTo>
                <a:cubicBezTo>
                  <a:pt x="11507596" y="6434631"/>
                  <a:pt x="11507345" y="6433661"/>
                  <a:pt x="11506595" y="6433204"/>
                </a:cubicBezTo>
                <a:lnTo>
                  <a:pt x="11473193" y="6412844"/>
                </a:lnTo>
                <a:cubicBezTo>
                  <a:pt x="11472429" y="6412399"/>
                  <a:pt x="11471450" y="6412632"/>
                  <a:pt x="11470966" y="6413374"/>
                </a:cubicBezTo>
                <a:cubicBezTo>
                  <a:pt x="11464922" y="6422458"/>
                  <a:pt x="11450429" y="6428432"/>
                  <a:pt x="11436645" y="6428432"/>
                </a:cubicBezTo>
                <a:cubicBezTo>
                  <a:pt x="11414730" y="6428432"/>
                  <a:pt x="11399638" y="6417015"/>
                  <a:pt x="11395325" y="6395171"/>
                </a:cubicBezTo>
                <a:cubicBezTo>
                  <a:pt x="11395325" y="6395054"/>
                  <a:pt x="11395420" y="6394959"/>
                  <a:pt x="11395537" y="6394959"/>
                </a:cubicBezTo>
                <a:lnTo>
                  <a:pt x="11510518" y="6394959"/>
                </a:lnTo>
                <a:cubicBezTo>
                  <a:pt x="11510929" y="6394959"/>
                  <a:pt x="11511261" y="6394627"/>
                  <a:pt x="11511261" y="6394216"/>
                </a:cubicBezTo>
                <a:cubicBezTo>
                  <a:pt x="11512102" y="6388470"/>
                  <a:pt x="11512505" y="6382669"/>
                  <a:pt x="11512462" y="6376861"/>
                </a:cubicBezTo>
                <a:cubicBezTo>
                  <a:pt x="11512462" y="6375589"/>
                  <a:pt x="11512462" y="6374316"/>
                  <a:pt x="11512462" y="6373044"/>
                </a:cubicBezTo>
                <a:cubicBezTo>
                  <a:pt x="11510497" y="6330767"/>
                  <a:pt x="11474645" y="6298080"/>
                  <a:pt x="11432368" y="6300018"/>
                </a:cubicBezTo>
                <a:close/>
                <a:moveTo>
                  <a:pt x="11621824" y="6300017"/>
                </a:moveTo>
                <a:cubicBezTo>
                  <a:pt x="11606279" y="6300582"/>
                  <a:pt x="11591975" y="6308645"/>
                  <a:pt x="11583439" y="6321649"/>
                </a:cubicBezTo>
                <a:lnTo>
                  <a:pt x="11583085" y="6321649"/>
                </a:lnTo>
                <a:lnTo>
                  <a:pt x="11583085" y="6304966"/>
                </a:lnTo>
                <a:cubicBezTo>
                  <a:pt x="11583085" y="6304048"/>
                  <a:pt x="11582342" y="6303305"/>
                  <a:pt x="11581424" y="6303305"/>
                </a:cubicBezTo>
                <a:lnTo>
                  <a:pt x="11538513" y="6303305"/>
                </a:lnTo>
                <a:cubicBezTo>
                  <a:pt x="11537595" y="6303305"/>
                  <a:pt x="11536852" y="6304048"/>
                  <a:pt x="11536852" y="6304966"/>
                </a:cubicBezTo>
                <a:lnTo>
                  <a:pt x="11536852" y="6463176"/>
                </a:lnTo>
                <a:cubicBezTo>
                  <a:pt x="11536869" y="6464079"/>
                  <a:pt x="11537608" y="6464802"/>
                  <a:pt x="11538513" y="6464802"/>
                </a:cubicBezTo>
                <a:lnTo>
                  <a:pt x="11581601" y="6464802"/>
                </a:lnTo>
                <a:cubicBezTo>
                  <a:pt x="11582506" y="6464802"/>
                  <a:pt x="11583244" y="6464079"/>
                  <a:pt x="11583262" y="6463176"/>
                </a:cubicBezTo>
                <a:lnTo>
                  <a:pt x="11583262" y="6381879"/>
                </a:lnTo>
                <a:cubicBezTo>
                  <a:pt x="11583057" y="6365078"/>
                  <a:pt x="11593576" y="6350012"/>
                  <a:pt x="11609418" y="6344412"/>
                </a:cubicBezTo>
                <a:cubicBezTo>
                  <a:pt x="11612302" y="6343385"/>
                  <a:pt x="11615335" y="6342824"/>
                  <a:pt x="11618396" y="6342751"/>
                </a:cubicBezTo>
                <a:cubicBezTo>
                  <a:pt x="11625101" y="6342814"/>
                  <a:pt x="11631757" y="6343922"/>
                  <a:pt x="11638119" y="6346038"/>
                </a:cubicBezTo>
                <a:cubicBezTo>
                  <a:pt x="11638123" y="6346038"/>
                  <a:pt x="11638123" y="6346038"/>
                  <a:pt x="11638126" y="6346039"/>
                </a:cubicBezTo>
                <a:cubicBezTo>
                  <a:pt x="11638572" y="6346076"/>
                  <a:pt x="11638964" y="6345743"/>
                  <a:pt x="11639002" y="6345296"/>
                </a:cubicBezTo>
                <a:lnTo>
                  <a:pt x="11641513" y="6303588"/>
                </a:lnTo>
                <a:cubicBezTo>
                  <a:pt x="11641548" y="6303226"/>
                  <a:pt x="11641329" y="6302888"/>
                  <a:pt x="11640982" y="6302774"/>
                </a:cubicBezTo>
                <a:cubicBezTo>
                  <a:pt x="11634811" y="6300732"/>
                  <a:pt x="11628325" y="6299799"/>
                  <a:pt x="11621824" y="6300017"/>
                </a:cubicBezTo>
                <a:close/>
                <a:moveTo>
                  <a:pt x="11261220" y="6299911"/>
                </a:moveTo>
                <a:cubicBezTo>
                  <a:pt x="11243975" y="6299556"/>
                  <a:pt x="11227659" y="6307695"/>
                  <a:pt x="11217567" y="6321685"/>
                </a:cubicBezTo>
                <a:lnTo>
                  <a:pt x="11217214" y="6321685"/>
                </a:lnTo>
                <a:lnTo>
                  <a:pt x="11217214" y="6304931"/>
                </a:lnTo>
                <a:cubicBezTo>
                  <a:pt x="11217196" y="6304027"/>
                  <a:pt x="11216458" y="6303304"/>
                  <a:pt x="11215553" y="6303305"/>
                </a:cubicBezTo>
                <a:lnTo>
                  <a:pt x="11172536" y="6303305"/>
                </a:lnTo>
                <a:cubicBezTo>
                  <a:pt x="11171631" y="6303304"/>
                  <a:pt x="11170892" y="6304027"/>
                  <a:pt x="11170875" y="6304931"/>
                </a:cubicBezTo>
                <a:lnTo>
                  <a:pt x="11170875" y="6463000"/>
                </a:lnTo>
                <a:cubicBezTo>
                  <a:pt x="11170914" y="6463889"/>
                  <a:pt x="11171645" y="6464590"/>
                  <a:pt x="11172536" y="6464590"/>
                </a:cubicBezTo>
                <a:lnTo>
                  <a:pt x="11215518" y="6464590"/>
                </a:lnTo>
                <a:cubicBezTo>
                  <a:pt x="11216408" y="6464571"/>
                  <a:pt x="11217126" y="6463853"/>
                  <a:pt x="11217144" y="6462964"/>
                </a:cubicBezTo>
                <a:lnTo>
                  <a:pt x="11217144" y="6378663"/>
                </a:lnTo>
                <a:cubicBezTo>
                  <a:pt x="11216967" y="6361230"/>
                  <a:pt x="11230558" y="6346753"/>
                  <a:pt x="11247965" y="6345826"/>
                </a:cubicBezTo>
                <a:lnTo>
                  <a:pt x="11249414" y="6345826"/>
                </a:lnTo>
                <a:cubicBezTo>
                  <a:pt x="11268466" y="6345826"/>
                  <a:pt x="11280626" y="6358834"/>
                  <a:pt x="11280626" y="6381172"/>
                </a:cubicBezTo>
                <a:lnTo>
                  <a:pt x="11280626" y="6462964"/>
                </a:lnTo>
                <a:cubicBezTo>
                  <a:pt x="11280643" y="6463853"/>
                  <a:pt x="11281361" y="6464571"/>
                  <a:pt x="11282252" y="6464590"/>
                </a:cubicBezTo>
                <a:lnTo>
                  <a:pt x="11325303" y="6464590"/>
                </a:lnTo>
                <a:cubicBezTo>
                  <a:pt x="11326194" y="6464571"/>
                  <a:pt x="11326912" y="6463853"/>
                  <a:pt x="11326929" y="6462964"/>
                </a:cubicBezTo>
                <a:lnTo>
                  <a:pt x="11326929" y="6373290"/>
                </a:lnTo>
                <a:cubicBezTo>
                  <a:pt x="11326929" y="6327941"/>
                  <a:pt x="11301975" y="6300018"/>
                  <a:pt x="11261220" y="6299911"/>
                </a:cubicBezTo>
                <a:close/>
                <a:moveTo>
                  <a:pt x="10905584" y="6298480"/>
                </a:moveTo>
                <a:cubicBezTo>
                  <a:pt x="10853276" y="6298480"/>
                  <a:pt x="10810873" y="6340884"/>
                  <a:pt x="10810873" y="6393191"/>
                </a:cubicBezTo>
                <a:lnTo>
                  <a:pt x="10810873" y="6462964"/>
                </a:lnTo>
                <a:cubicBezTo>
                  <a:pt x="10810872" y="6463855"/>
                  <a:pt x="10811573" y="6464587"/>
                  <a:pt x="10812464" y="6464625"/>
                </a:cubicBezTo>
                <a:cubicBezTo>
                  <a:pt x="10812834" y="6464623"/>
                  <a:pt x="10813195" y="6464499"/>
                  <a:pt x="10813488" y="6464272"/>
                </a:cubicBezTo>
                <a:lnTo>
                  <a:pt x="10856823" y="6432072"/>
                </a:lnTo>
                <a:cubicBezTo>
                  <a:pt x="10857248" y="6431771"/>
                  <a:pt x="10857498" y="6431283"/>
                  <a:pt x="10857495" y="6430764"/>
                </a:cubicBezTo>
                <a:lnTo>
                  <a:pt x="10857495" y="6393191"/>
                </a:lnTo>
                <a:cubicBezTo>
                  <a:pt x="10858216" y="6366613"/>
                  <a:pt x="10880345" y="6345650"/>
                  <a:pt x="10906924" y="6346371"/>
                </a:cubicBezTo>
                <a:cubicBezTo>
                  <a:pt x="10932489" y="6347064"/>
                  <a:pt x="10953051" y="6367625"/>
                  <a:pt x="10953743" y="6393191"/>
                </a:cubicBezTo>
                <a:lnTo>
                  <a:pt x="10953743" y="6462964"/>
                </a:lnTo>
                <a:cubicBezTo>
                  <a:pt x="10953743" y="6463882"/>
                  <a:pt x="10954487" y="6464625"/>
                  <a:pt x="10955405" y="6464625"/>
                </a:cubicBezTo>
                <a:lnTo>
                  <a:pt x="10998668" y="6464625"/>
                </a:lnTo>
                <a:cubicBezTo>
                  <a:pt x="10999558" y="6464607"/>
                  <a:pt x="11000276" y="6463889"/>
                  <a:pt x="11000294" y="6462999"/>
                </a:cubicBezTo>
                <a:lnTo>
                  <a:pt x="11000294" y="6393191"/>
                </a:lnTo>
                <a:cubicBezTo>
                  <a:pt x="11000294" y="6340884"/>
                  <a:pt x="10957891" y="6298480"/>
                  <a:pt x="10905584" y="6298480"/>
                </a:cubicBezTo>
                <a:close/>
                <a:moveTo>
                  <a:pt x="11115983" y="6225119"/>
                </a:moveTo>
                <a:cubicBezTo>
                  <a:pt x="11100369" y="6225316"/>
                  <a:pt x="11087870" y="6238131"/>
                  <a:pt x="11088064" y="6253745"/>
                </a:cubicBezTo>
                <a:cubicBezTo>
                  <a:pt x="11088257" y="6269361"/>
                  <a:pt x="11101074" y="6281863"/>
                  <a:pt x="11116690" y="6281669"/>
                </a:cubicBezTo>
                <a:cubicBezTo>
                  <a:pt x="11132305" y="6281474"/>
                  <a:pt x="11144807" y="6268658"/>
                  <a:pt x="11144613" y="6253042"/>
                </a:cubicBezTo>
                <a:cubicBezTo>
                  <a:pt x="11144420" y="6237564"/>
                  <a:pt x="11131816" y="6225118"/>
                  <a:pt x="11116336" y="6225119"/>
                </a:cubicBezTo>
                <a:close/>
                <a:moveTo>
                  <a:pt x="10905601" y="6174256"/>
                </a:moveTo>
                <a:cubicBezTo>
                  <a:pt x="10921346" y="6174295"/>
                  <a:pt x="10934090" y="6187070"/>
                  <a:pt x="10934090" y="6202816"/>
                </a:cubicBezTo>
                <a:cubicBezTo>
                  <a:pt x="10934071" y="6218570"/>
                  <a:pt x="10921284" y="6231325"/>
                  <a:pt x="10905531" y="6231305"/>
                </a:cubicBezTo>
                <a:cubicBezTo>
                  <a:pt x="10889777" y="6231286"/>
                  <a:pt x="10877022" y="6218499"/>
                  <a:pt x="10877041" y="6202745"/>
                </a:cubicBezTo>
                <a:cubicBezTo>
                  <a:pt x="10877061" y="6186992"/>
                  <a:pt x="10889847" y="6174237"/>
                  <a:pt x="10905601" y="6174256"/>
                </a:cubicBezTo>
                <a:close/>
                <a:moveTo>
                  <a:pt x="10905318" y="6127705"/>
                </a:moveTo>
                <a:cubicBezTo>
                  <a:pt x="10863855" y="6127784"/>
                  <a:pt x="10830306" y="6161459"/>
                  <a:pt x="10830384" y="6202922"/>
                </a:cubicBezTo>
                <a:cubicBezTo>
                  <a:pt x="10830462" y="6244385"/>
                  <a:pt x="10864138" y="6277934"/>
                  <a:pt x="10905601" y="6277856"/>
                </a:cubicBezTo>
                <a:cubicBezTo>
                  <a:pt x="10947001" y="6277759"/>
                  <a:pt x="10980516" y="6244180"/>
                  <a:pt x="10980535" y="6202780"/>
                </a:cubicBezTo>
                <a:cubicBezTo>
                  <a:pt x="10980535" y="6202734"/>
                  <a:pt x="10980535" y="6202686"/>
                  <a:pt x="10980535" y="6202639"/>
                </a:cubicBezTo>
                <a:cubicBezTo>
                  <a:pt x="10980457" y="6161177"/>
                  <a:pt x="10946781" y="6127628"/>
                  <a:pt x="10905318" y="6127705"/>
                </a:cubicBezTo>
                <a:close/>
                <a:moveTo>
                  <a:pt x="0" y="0"/>
                </a:moveTo>
                <a:lnTo>
                  <a:pt x="12191999" y="0"/>
                </a:lnTo>
                <a:lnTo>
                  <a:pt x="12191999" y="6857999"/>
                </a:lnTo>
                <a:lnTo>
                  <a:pt x="0" y="6857999"/>
                </a:lnTo>
                <a:close/>
              </a:path>
            </a:pathLst>
          </a:custGeom>
          <a:solidFill>
            <a:schemeClr val="bg1">
              <a:lumMod val="95000"/>
            </a:schemeClr>
          </a:solidFill>
        </p:spPr>
        <p:txBody>
          <a:bodyPr wrap="square">
            <a:noAutofit/>
          </a:bodyPr>
          <a:lstStyle>
            <a:lvl1pPr marL="0" indent="0">
              <a:buNone/>
              <a:defRPr/>
            </a:lvl1pPr>
          </a:lstStyle>
          <a:p>
            <a:pPr algn="l"/>
            <a:r>
              <a:rPr lang="sv-SE" sz="1800">
                <a:solidFill>
                  <a:srgbClr val="242424"/>
                </a:solidFill>
                <a:effectLst/>
                <a:latin typeface="-apple-system"/>
              </a:rPr>
              <a:t>För att infoga bild, markera rutan och högerklicka. Välj ”Infoga” i huvudmenyn och välj sedan ”Bilder” </a:t>
            </a:r>
            <a:endParaRPr lang="en-US"/>
          </a:p>
        </p:txBody>
      </p:sp>
      <p:sp>
        <p:nvSpPr>
          <p:cNvPr id="3" name="Platshållare för datum 2">
            <a:extLst>
              <a:ext uri="{FF2B5EF4-FFF2-40B4-BE49-F238E27FC236}">
                <a16:creationId xmlns:a16="http://schemas.microsoft.com/office/drawing/2014/main" id="{8A898536-9503-A197-9A3B-3F47D446F4AB}"/>
              </a:ext>
            </a:extLst>
          </p:cNvPr>
          <p:cNvSpPr>
            <a:spLocks noGrp="1"/>
          </p:cNvSpPr>
          <p:nvPr>
            <p:ph type="dt" sz="half" idx="10"/>
          </p:nvPr>
        </p:nvSpPr>
        <p:spPr/>
        <p:txBody>
          <a:bodyPr/>
          <a:lstStyle/>
          <a:p>
            <a:fld id="{FD403CD0-842C-4BCD-83D3-BB78B185EE38}" type="datetimeFigureOut">
              <a:rPr lang="sv-SE" smtClean="0"/>
              <a:t>2025-03-13</a:t>
            </a:fld>
            <a:endParaRPr lang="sv-SE"/>
          </a:p>
        </p:txBody>
      </p:sp>
      <p:sp>
        <p:nvSpPr>
          <p:cNvPr id="4" name="Platshållare för sidfot 3">
            <a:extLst>
              <a:ext uri="{FF2B5EF4-FFF2-40B4-BE49-F238E27FC236}">
                <a16:creationId xmlns:a16="http://schemas.microsoft.com/office/drawing/2014/main" id="{02E1C367-A0E9-2318-4478-692D5329066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7AD7875-44C2-86D0-5562-C20E21989FB7}"/>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2" name="Platshållare för text 1">
            <a:extLst>
              <a:ext uri="{FF2B5EF4-FFF2-40B4-BE49-F238E27FC236}">
                <a16:creationId xmlns:a16="http://schemas.microsoft.com/office/drawing/2014/main" id="{B6D04490-426B-D6D4-4F66-2FB486DB66FB}"/>
              </a:ext>
            </a:extLst>
          </p:cNvPr>
          <p:cNvSpPr>
            <a:spLocks noGrp="1"/>
          </p:cNvSpPr>
          <p:nvPr>
            <p:ph type="body" sz="quarter" idx="13" hasCustomPrompt="1"/>
          </p:nvPr>
        </p:nvSpPr>
        <p:spPr>
          <a:xfrm>
            <a:off x="914400" y="1033463"/>
            <a:ext cx="10364029" cy="4782594"/>
          </a:xfrm>
          <a:custGeom>
            <a:avLst/>
            <a:gdLst>
              <a:gd name="connsiteX0" fmla="*/ 0 w 10364029"/>
              <a:gd name="connsiteY0" fmla="*/ 0 h 4782594"/>
              <a:gd name="connsiteX1" fmla="*/ 10364029 w 10364029"/>
              <a:gd name="connsiteY1" fmla="*/ 0 h 4782594"/>
              <a:gd name="connsiteX2" fmla="*/ 10364029 w 10364029"/>
              <a:gd name="connsiteY2" fmla="*/ 4782594 h 4782594"/>
              <a:gd name="connsiteX3" fmla="*/ 0 w 10364029"/>
              <a:gd name="connsiteY3" fmla="*/ 4782594 h 4782594"/>
            </a:gdLst>
            <a:ahLst/>
            <a:cxnLst>
              <a:cxn ang="0">
                <a:pos x="connsiteX0" y="connsiteY0"/>
              </a:cxn>
              <a:cxn ang="0">
                <a:pos x="connsiteX1" y="connsiteY1"/>
              </a:cxn>
              <a:cxn ang="0">
                <a:pos x="connsiteX2" y="connsiteY2"/>
              </a:cxn>
              <a:cxn ang="0">
                <a:pos x="connsiteX3" y="connsiteY3"/>
              </a:cxn>
            </a:cxnLst>
            <a:rect l="l" t="t" r="r" b="b"/>
            <a:pathLst>
              <a:path w="10364029" h="4782594">
                <a:moveTo>
                  <a:pt x="0" y="0"/>
                </a:moveTo>
                <a:lnTo>
                  <a:pt x="10364029" y="0"/>
                </a:lnTo>
                <a:lnTo>
                  <a:pt x="10364029" y="4782594"/>
                </a:lnTo>
                <a:lnTo>
                  <a:pt x="0" y="4782594"/>
                </a:lnTo>
                <a:close/>
              </a:path>
            </a:pathLst>
          </a:custGeom>
          <a:solidFill>
            <a:schemeClr val="bg1">
              <a:alpha val="78000"/>
            </a:schemeClr>
          </a:solidFill>
        </p:spPr>
        <p:txBody>
          <a:bodyPr wrap="square" lIns="1224000" tIns="828000" rIns="1224000" bIns="828000">
            <a:noAutofit/>
          </a:bodyPr>
          <a:lstStyle>
            <a:lvl1pPr marL="0" indent="0">
              <a:buNone/>
              <a:defRPr sz="4000" b="0">
                <a:solidFill>
                  <a:schemeClr val="accent1"/>
                </a:solidFill>
                <a:latin typeface="+mj-lt"/>
                <a:ea typeface="Open Sans Semibold" panose="020B0706030804020204" pitchFamily="34" charset="0"/>
                <a:cs typeface="Open Sans Semibold" panose="020B0706030804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Citat</a:t>
            </a:r>
          </a:p>
        </p:txBody>
      </p:sp>
    </p:spTree>
    <p:extLst>
      <p:ext uri="{BB962C8B-B14F-4D97-AF65-F5344CB8AC3E}">
        <p14:creationId xmlns:p14="http://schemas.microsoft.com/office/powerpoint/2010/main" val="70251233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2025-03-13</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6" name="Rubrik 5">
            <a:extLst>
              <a:ext uri="{FF2B5EF4-FFF2-40B4-BE49-F238E27FC236}">
                <a16:creationId xmlns:a16="http://schemas.microsoft.com/office/drawing/2014/main" id="{44797B0A-EF5A-5DBC-3249-9D74B135F7A0}"/>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193212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ast rubrik - utan logo">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2025-03-13</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6" name="Rubrik 5">
            <a:extLst>
              <a:ext uri="{FF2B5EF4-FFF2-40B4-BE49-F238E27FC236}">
                <a16:creationId xmlns:a16="http://schemas.microsoft.com/office/drawing/2014/main" id="{5AA546CE-B96D-F2C4-C511-8CD452CCEB8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586297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FD403CD0-842C-4BCD-83D3-BB78B185EE38}" type="datetimeFigureOut">
              <a:rPr lang="sv-SE" smtClean="0"/>
              <a:t>2025-03-13</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800422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chemeClr val="accent1"/>
        </a:solidFill>
        <a:effectLst/>
      </p:bgPr>
    </p:bg>
    <p:spTree>
      <p:nvGrpSpPr>
        <p:cNvPr id="1" name=""/>
        <p:cNvGrpSpPr/>
        <p:nvPr/>
      </p:nvGrpSpPr>
      <p:grpSpPr>
        <a:xfrm>
          <a:off x="0" y="0"/>
          <a:ext cx="0" cy="0"/>
          <a:chOff x="0" y="0"/>
          <a:chExt cx="0" cy="0"/>
        </a:xfrm>
      </p:grpSpPr>
      <p:sp>
        <p:nvSpPr>
          <p:cNvPr id="2" name="Underrubrik 2">
            <a:extLst>
              <a:ext uri="{FF2B5EF4-FFF2-40B4-BE49-F238E27FC236}">
                <a16:creationId xmlns:a16="http://schemas.microsoft.com/office/drawing/2014/main" id="{E1AC1665-A9B2-594E-C1DE-388E574C9C01}"/>
              </a:ext>
            </a:extLst>
          </p:cNvPr>
          <p:cNvSpPr>
            <a:spLocks noGrp="1"/>
          </p:cNvSpPr>
          <p:nvPr>
            <p:ph type="subTitle" idx="1"/>
          </p:nvPr>
        </p:nvSpPr>
        <p:spPr>
          <a:xfrm>
            <a:off x="914400" y="3724274"/>
            <a:ext cx="3922776" cy="1533525"/>
          </a:xfrm>
        </p:spPr>
        <p:txBody>
          <a:bodyPr/>
          <a:lstStyle>
            <a:lvl1pPr marL="0" indent="0" algn="l">
              <a:buNone/>
              <a:defRPr sz="18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5" name="Frihandsfigur: Form 14">
            <a:extLst>
              <a:ext uri="{FF2B5EF4-FFF2-40B4-BE49-F238E27FC236}">
                <a16:creationId xmlns:a16="http://schemas.microsoft.com/office/drawing/2014/main" id="{4FC343B9-814A-4AEA-A126-847B7570D6D9}"/>
              </a:ext>
            </a:extLst>
          </p:cNvPr>
          <p:cNvSpPr/>
          <p:nvPr userDrawn="1"/>
        </p:nvSpPr>
        <p:spPr>
          <a:xfrm rot="10800000">
            <a:off x="7174993" y="-3414"/>
            <a:ext cx="4114799" cy="2073753"/>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p>
            <a:fld id="{FD403CD0-842C-4BCD-83D3-BB78B185EE38}" type="datetimeFigureOut">
              <a:rPr lang="sv-SE" smtClean="0"/>
              <a:t>2025-03-13</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p>
            <a:fld id="{AE086683-F536-42AB-ABBC-F4803DFE8DBC}" type="slidenum">
              <a:rPr lang="sv-SE" smtClean="0"/>
              <a:t>‹#›</a:t>
            </a:fld>
            <a:endParaRPr lang="sv-SE"/>
          </a:p>
        </p:txBody>
      </p:sp>
      <p:pic>
        <p:nvPicPr>
          <p:cNvPr id="10" name="Bild 9">
            <a:extLst>
              <a:ext uri="{FF2B5EF4-FFF2-40B4-BE49-F238E27FC236}">
                <a16:creationId xmlns:a16="http://schemas.microsoft.com/office/drawing/2014/main" id="{48510F77-D30F-1572-38C5-5FCEE01C10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51193" y="5499912"/>
            <a:ext cx="1733549" cy="808581"/>
          </a:xfrm>
          <a:prstGeom prst="rect">
            <a:avLst/>
          </a:prstGeom>
        </p:spPr>
      </p:pic>
      <p:sp>
        <p:nvSpPr>
          <p:cNvPr id="24" name="textruta 23">
            <a:hlinkClick r:id="rId4"/>
            <a:extLst>
              <a:ext uri="{FF2B5EF4-FFF2-40B4-BE49-F238E27FC236}">
                <a16:creationId xmlns:a16="http://schemas.microsoft.com/office/drawing/2014/main" id="{E704AA55-2B33-1B1E-6BD3-B1F950940721}"/>
              </a:ext>
            </a:extLst>
          </p:cNvPr>
          <p:cNvSpPr txBox="1"/>
          <p:nvPr userDrawn="1"/>
        </p:nvSpPr>
        <p:spPr>
          <a:xfrm>
            <a:off x="914400" y="6100192"/>
            <a:ext cx="1119345" cy="215444"/>
          </a:xfrm>
          <a:prstGeom prst="rect">
            <a:avLst/>
          </a:prstGeom>
          <a:noFill/>
        </p:spPr>
        <p:txBody>
          <a:bodyPr wrap="none" lIns="0" tIns="0" rIns="0" bIns="0" rtlCol="0">
            <a:spAutoFit/>
          </a:bodyPr>
          <a:lstStyle/>
          <a:p>
            <a:pPr algn="l"/>
            <a:r>
              <a:rPr lang="sv-SE" sz="1400"/>
              <a:t>www.inera.se</a:t>
            </a:r>
          </a:p>
        </p:txBody>
      </p:sp>
      <p:sp>
        <p:nvSpPr>
          <p:cNvPr id="9" name="Frihandsfigur: Form 8">
            <a:extLst>
              <a:ext uri="{FF2B5EF4-FFF2-40B4-BE49-F238E27FC236}">
                <a16:creationId xmlns:a16="http://schemas.microsoft.com/office/drawing/2014/main" id="{BE33EFBB-653B-0B00-AB09-D8E717E65186}"/>
              </a:ext>
            </a:extLst>
          </p:cNvPr>
          <p:cNvSpPr/>
          <p:nvPr userDrawn="1"/>
        </p:nvSpPr>
        <p:spPr>
          <a:xfrm>
            <a:off x="3179999" y="5462117"/>
            <a:ext cx="2766855" cy="1394424"/>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2" name="textruta 11">
            <a:extLst>
              <a:ext uri="{FF2B5EF4-FFF2-40B4-BE49-F238E27FC236}">
                <a16:creationId xmlns:a16="http://schemas.microsoft.com/office/drawing/2014/main" id="{0C51B7CB-1E55-B82F-5FFF-31486E388113}"/>
              </a:ext>
            </a:extLst>
          </p:cNvPr>
          <p:cNvSpPr txBox="1"/>
          <p:nvPr userDrawn="1"/>
        </p:nvSpPr>
        <p:spPr>
          <a:xfrm>
            <a:off x="891540" y="2898329"/>
            <a:ext cx="7343775" cy="492443"/>
          </a:xfrm>
          <a:prstGeom prst="rect">
            <a:avLst/>
          </a:prstGeom>
          <a:noFill/>
        </p:spPr>
        <p:txBody>
          <a:bodyPr wrap="square" lIns="0" tIns="0" rIns="0" bIns="0" anchor="b">
            <a:spAutoFit/>
          </a:bodyPr>
          <a:lstStyle/>
          <a:p>
            <a:r>
              <a:rPr lang="sv-SE" sz="3200">
                <a:solidFill>
                  <a:schemeClr val="accent2"/>
                </a:solidFill>
                <a:latin typeface="+mj-lt"/>
              </a:rPr>
              <a:t>Tack!</a:t>
            </a:r>
          </a:p>
        </p:txBody>
      </p:sp>
    </p:spTree>
    <p:extLst>
      <p:ext uri="{BB962C8B-B14F-4D97-AF65-F5344CB8AC3E}">
        <p14:creationId xmlns:p14="http://schemas.microsoft.com/office/powerpoint/2010/main" val="5994349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 Vi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7" y="1824038"/>
            <a:ext cx="7230534" cy="3952875"/>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2025-03-13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Rubrik 6">
            <a:extLst>
              <a:ext uri="{FF2B5EF4-FFF2-40B4-BE49-F238E27FC236}">
                <a16:creationId xmlns:a16="http://schemas.microsoft.com/office/drawing/2014/main" id="{28A50BCE-CD60-5946-2F48-04B2851A6AC5}"/>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05451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 Beige">
    <p:bg>
      <p:bgRef idx="1001">
        <a:schemeClr val="bg2"/>
      </p:bgRef>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7" y="1824038"/>
            <a:ext cx="7230534" cy="3952875"/>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2025-03-13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Rubrik 6">
            <a:extLst>
              <a:ext uri="{FF2B5EF4-FFF2-40B4-BE49-F238E27FC236}">
                <a16:creationId xmlns:a16="http://schemas.microsoft.com/office/drawing/2014/main" id="{52AD12A3-817D-A493-C3F0-6B99BF369A1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8899130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F3EDE2"/>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4DD60AF-FC73-41DA-8ECD-F5290F6D92CF}"/>
              </a:ext>
            </a:extLst>
          </p:cNvPr>
          <p:cNvSpPr>
            <a:spLocks noGrp="1"/>
          </p:cNvSpPr>
          <p:nvPr>
            <p:ph idx="1" hasCustomPrompt="1"/>
          </p:nvPr>
        </p:nvSpPr>
        <p:spPr>
          <a:xfrm>
            <a:off x="922867" y="1861457"/>
            <a:ext cx="7811558" cy="3603172"/>
          </a:xfrm>
        </p:spPr>
        <p:txBody>
          <a:bodyPr/>
          <a:lstStyle>
            <a:lvl1pPr marL="450850" indent="-450850">
              <a:buClr>
                <a:schemeClr val="accent1"/>
              </a:buClr>
              <a:buFont typeface="+mj-lt"/>
              <a:buAutoNum type="arabicPeriod"/>
              <a:defRPr sz="1600"/>
            </a:lvl1pPr>
            <a:lvl2pPr marL="717550" indent="-266700">
              <a:buClr>
                <a:schemeClr val="accent1"/>
              </a:buClr>
              <a:buFont typeface="+mj-lt"/>
              <a:buAutoNum type="arabicPeriod"/>
              <a:tabLst/>
              <a:defRPr sz="1400"/>
            </a:lvl2pPr>
            <a:lvl3pPr marL="984250" indent="-266700">
              <a:buClr>
                <a:schemeClr val="accent1"/>
              </a:buClr>
              <a:buFont typeface="+mj-lt"/>
              <a:buAutoNum type="arabicPeriod"/>
              <a:defRPr sz="1200"/>
            </a:lvl3pPr>
            <a:lvl4pPr marL="771525" indent="-228600">
              <a:buClr>
                <a:schemeClr val="accent1"/>
              </a:buClr>
              <a:buFont typeface="+mj-lt"/>
              <a:buAutoNum type="arabicPeriod"/>
              <a:defRPr sz="1100"/>
            </a:lvl4pPr>
            <a:lvl5pPr marL="942975" indent="-228600">
              <a:buClr>
                <a:schemeClr val="accent1"/>
              </a:buClr>
              <a:buFont typeface="+mj-lt"/>
              <a:buAutoNum type="arabicPeriod"/>
              <a:defRPr sz="1100"/>
            </a:lvl5pPr>
          </a:lstStyle>
          <a:p>
            <a:pPr lvl="0"/>
            <a:r>
              <a:rPr lang="sv-SE"/>
              <a:t>Skriv in din agenda punkt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2025-03-13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grpSp>
        <p:nvGrpSpPr>
          <p:cNvPr id="23" name="Grupp 22">
            <a:extLst>
              <a:ext uri="{FF2B5EF4-FFF2-40B4-BE49-F238E27FC236}">
                <a16:creationId xmlns:a16="http://schemas.microsoft.com/office/drawing/2014/main" id="{67CADC3A-102D-F42B-DE50-CBEE97F0128C}"/>
              </a:ext>
            </a:extLst>
          </p:cNvPr>
          <p:cNvGrpSpPr/>
          <p:nvPr userDrawn="1"/>
        </p:nvGrpSpPr>
        <p:grpSpPr>
          <a:xfrm>
            <a:off x="906288" y="568734"/>
            <a:ext cx="638901" cy="672742"/>
            <a:chOff x="906288" y="568734"/>
            <a:chExt cx="638901" cy="672742"/>
          </a:xfrm>
        </p:grpSpPr>
        <p:sp>
          <p:nvSpPr>
            <p:cNvPr id="9" name="Frihandsfigur: Form 8">
              <a:extLst>
                <a:ext uri="{FF2B5EF4-FFF2-40B4-BE49-F238E27FC236}">
                  <a16:creationId xmlns:a16="http://schemas.microsoft.com/office/drawing/2014/main" id="{99F230C7-1C2F-D648-3239-60CC8293D502}"/>
                </a:ext>
              </a:extLst>
            </p:cNvPr>
            <p:cNvSpPr/>
            <p:nvPr/>
          </p:nvSpPr>
          <p:spPr>
            <a:xfrm>
              <a:off x="906288" y="568734"/>
              <a:ext cx="485452" cy="672742"/>
            </a:xfrm>
            <a:custGeom>
              <a:avLst/>
              <a:gdLst>
                <a:gd name="connsiteX0" fmla="*/ 358500 w 485452"/>
                <a:gd name="connsiteY0" fmla="*/ 672632 h 672742"/>
                <a:gd name="connsiteX1" fmla="*/ 27686 w 485452"/>
                <a:gd name="connsiteY1" fmla="*/ 672632 h 672742"/>
                <a:gd name="connsiteX2" fmla="*/ -71 w 485452"/>
                <a:gd name="connsiteY2" fmla="*/ 644891 h 672742"/>
                <a:gd name="connsiteX3" fmla="*/ -71 w 485452"/>
                <a:gd name="connsiteY3" fmla="*/ 27647 h 672742"/>
                <a:gd name="connsiteX4" fmla="*/ 27686 w 485452"/>
                <a:gd name="connsiteY4" fmla="*/ -111 h 672742"/>
                <a:gd name="connsiteX5" fmla="*/ 457693 w 485452"/>
                <a:gd name="connsiteY5" fmla="*/ -111 h 672742"/>
                <a:gd name="connsiteX6" fmla="*/ 485381 w 485452"/>
                <a:gd name="connsiteY6" fmla="*/ 27647 h 672742"/>
                <a:gd name="connsiteX7" fmla="*/ 485381 w 485452"/>
                <a:gd name="connsiteY7" fmla="*/ 545750 h 6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452" h="672742">
                  <a:moveTo>
                    <a:pt x="358500" y="672632"/>
                  </a:moveTo>
                  <a:lnTo>
                    <a:pt x="27686" y="672632"/>
                  </a:lnTo>
                  <a:cubicBezTo>
                    <a:pt x="12363" y="672632"/>
                    <a:pt x="-62" y="660214"/>
                    <a:pt x="-71" y="644891"/>
                  </a:cubicBezTo>
                  <a:lnTo>
                    <a:pt x="-71" y="27647"/>
                  </a:lnTo>
                  <a:cubicBezTo>
                    <a:pt x="-71" y="12317"/>
                    <a:pt x="12356" y="-111"/>
                    <a:pt x="27686" y="-111"/>
                  </a:cubicBezTo>
                  <a:lnTo>
                    <a:pt x="457693" y="-111"/>
                  </a:lnTo>
                  <a:cubicBezTo>
                    <a:pt x="472996" y="-73"/>
                    <a:pt x="485381" y="12343"/>
                    <a:pt x="485381" y="27647"/>
                  </a:cubicBezTo>
                  <a:lnTo>
                    <a:pt x="485381" y="545750"/>
                  </a:lnTo>
                  <a:close/>
                </a:path>
              </a:pathLst>
            </a:custGeom>
            <a:solidFill>
              <a:srgbClr val="A33662"/>
            </a:solidFill>
            <a:ln w="1720"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9325DE81-03D6-2AC7-2CB0-EF5C9E4C4B72}"/>
                </a:ext>
              </a:extLst>
            </p:cNvPr>
            <p:cNvSpPr/>
            <p:nvPr/>
          </p:nvSpPr>
          <p:spPr>
            <a:xfrm>
              <a:off x="1264859" y="1114595"/>
              <a:ext cx="126880" cy="126881"/>
            </a:xfrm>
            <a:custGeom>
              <a:avLst/>
              <a:gdLst>
                <a:gd name="connsiteX0" fmla="*/ -71 w 126880"/>
                <a:gd name="connsiteY0" fmla="*/ 126770 h 126881"/>
                <a:gd name="connsiteX1" fmla="*/ -71 w 126880"/>
                <a:gd name="connsiteY1" fmla="*/ 22943 h 126881"/>
                <a:gd name="connsiteX2" fmla="*/ 22965 w 126880"/>
                <a:gd name="connsiteY2" fmla="*/ -111 h 126881"/>
                <a:gd name="connsiteX3" fmla="*/ 126810 w 126880"/>
                <a:gd name="connsiteY3" fmla="*/ -111 h 126881"/>
              </a:gdLst>
              <a:ahLst/>
              <a:cxnLst>
                <a:cxn ang="0">
                  <a:pos x="connsiteX0" y="connsiteY0"/>
                </a:cxn>
                <a:cxn ang="0">
                  <a:pos x="connsiteX1" y="connsiteY1"/>
                </a:cxn>
                <a:cxn ang="0">
                  <a:pos x="connsiteX2" y="connsiteY2"/>
                </a:cxn>
                <a:cxn ang="0">
                  <a:pos x="connsiteX3" y="connsiteY3"/>
                </a:cxn>
              </a:cxnLst>
              <a:rect l="l" t="t" r="r" b="b"/>
              <a:pathLst>
                <a:path w="126880" h="126881">
                  <a:moveTo>
                    <a:pt x="-71" y="126770"/>
                  </a:moveTo>
                  <a:lnTo>
                    <a:pt x="-71" y="22943"/>
                  </a:lnTo>
                  <a:cubicBezTo>
                    <a:pt x="-71" y="10217"/>
                    <a:pt x="10239" y="-101"/>
                    <a:pt x="22965" y="-111"/>
                  </a:cubicBezTo>
                  <a:lnTo>
                    <a:pt x="126810" y="-111"/>
                  </a:lnTo>
                  <a:close/>
                </a:path>
              </a:pathLst>
            </a:custGeom>
            <a:solidFill>
              <a:srgbClr val="7E2A4C"/>
            </a:solidFill>
            <a:ln w="1720"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202BCE56-703F-15E3-8C44-52179ECCF2B4}"/>
                </a:ext>
              </a:extLst>
            </p:cNvPr>
            <p:cNvSpPr/>
            <p:nvPr/>
          </p:nvSpPr>
          <p:spPr>
            <a:xfrm>
              <a:off x="1466845" y="682934"/>
              <a:ext cx="68437" cy="56324"/>
            </a:xfrm>
            <a:custGeom>
              <a:avLst/>
              <a:gdLst>
                <a:gd name="connsiteX0" fmla="*/ 22295 w 68437"/>
                <a:gd name="connsiteY0" fmla="*/ 0 h 56324"/>
                <a:gd name="connsiteX1" fmla="*/ 46142 w 68437"/>
                <a:gd name="connsiteY1" fmla="*/ 0 h 56324"/>
                <a:gd name="connsiteX2" fmla="*/ 68437 w 68437"/>
                <a:gd name="connsiteY2" fmla="*/ 22296 h 56324"/>
                <a:gd name="connsiteX3" fmla="*/ 68437 w 68437"/>
                <a:gd name="connsiteY3" fmla="*/ 56325 h 56324"/>
                <a:gd name="connsiteX4" fmla="*/ 68437 w 68437"/>
                <a:gd name="connsiteY4" fmla="*/ 56325 h 56324"/>
                <a:gd name="connsiteX5" fmla="*/ 0 w 68437"/>
                <a:gd name="connsiteY5" fmla="*/ 56325 h 56324"/>
                <a:gd name="connsiteX6" fmla="*/ 0 w 68437"/>
                <a:gd name="connsiteY6" fmla="*/ 56325 h 56324"/>
                <a:gd name="connsiteX7" fmla="*/ 0 w 68437"/>
                <a:gd name="connsiteY7" fmla="*/ 22296 h 56324"/>
                <a:gd name="connsiteX8" fmla="*/ 22295 w 68437"/>
                <a:gd name="connsiteY8" fmla="*/ 0 h 5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37" h="56324">
                  <a:moveTo>
                    <a:pt x="22295" y="0"/>
                  </a:moveTo>
                  <a:lnTo>
                    <a:pt x="46142" y="0"/>
                  </a:lnTo>
                  <a:cubicBezTo>
                    <a:pt x="58456" y="0"/>
                    <a:pt x="68437" y="9982"/>
                    <a:pt x="68437" y="22296"/>
                  </a:cubicBezTo>
                  <a:lnTo>
                    <a:pt x="68437" y="56325"/>
                  </a:lnTo>
                  <a:lnTo>
                    <a:pt x="68437" y="56325"/>
                  </a:lnTo>
                  <a:lnTo>
                    <a:pt x="0" y="56325"/>
                  </a:lnTo>
                  <a:lnTo>
                    <a:pt x="0" y="56325"/>
                  </a:lnTo>
                  <a:lnTo>
                    <a:pt x="0" y="22296"/>
                  </a:lnTo>
                  <a:cubicBezTo>
                    <a:pt x="0" y="9982"/>
                    <a:pt x="9981" y="0"/>
                    <a:pt x="22295" y="0"/>
                  </a:cubicBezTo>
                  <a:close/>
                </a:path>
              </a:pathLst>
            </a:custGeom>
            <a:solidFill>
              <a:srgbClr val="40775E"/>
            </a:solidFill>
            <a:ln w="1720"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4E894DEA-C5F6-3BB2-8874-07B4844F670C}"/>
                </a:ext>
              </a:extLst>
            </p:cNvPr>
            <p:cNvSpPr/>
            <p:nvPr/>
          </p:nvSpPr>
          <p:spPr>
            <a:xfrm>
              <a:off x="1457007" y="720306"/>
              <a:ext cx="88113" cy="317202"/>
            </a:xfrm>
            <a:custGeom>
              <a:avLst/>
              <a:gdLst>
                <a:gd name="connsiteX0" fmla="*/ 15404 w 88113"/>
                <a:gd name="connsiteY0" fmla="*/ 0 h 317202"/>
                <a:gd name="connsiteX1" fmla="*/ 72727 w 88113"/>
                <a:gd name="connsiteY1" fmla="*/ 0 h 317202"/>
                <a:gd name="connsiteX2" fmla="*/ 88114 w 88113"/>
                <a:gd name="connsiteY2" fmla="*/ 15386 h 317202"/>
                <a:gd name="connsiteX3" fmla="*/ 88114 w 88113"/>
                <a:gd name="connsiteY3" fmla="*/ 317203 h 317202"/>
                <a:gd name="connsiteX4" fmla="*/ 88114 w 88113"/>
                <a:gd name="connsiteY4" fmla="*/ 317203 h 317202"/>
                <a:gd name="connsiteX5" fmla="*/ 0 w 88113"/>
                <a:gd name="connsiteY5" fmla="*/ 317203 h 317202"/>
                <a:gd name="connsiteX6" fmla="*/ 0 w 88113"/>
                <a:gd name="connsiteY6" fmla="*/ 317203 h 317202"/>
                <a:gd name="connsiteX7" fmla="*/ 0 w 88113"/>
                <a:gd name="connsiteY7" fmla="*/ 15352 h 317202"/>
                <a:gd name="connsiteX8" fmla="*/ 15404 w 88113"/>
                <a:gd name="connsiteY8" fmla="*/ 0 h 31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13" h="317202">
                  <a:moveTo>
                    <a:pt x="15404" y="0"/>
                  </a:moveTo>
                  <a:lnTo>
                    <a:pt x="72727" y="0"/>
                  </a:lnTo>
                  <a:cubicBezTo>
                    <a:pt x="81225" y="0"/>
                    <a:pt x="88114" y="6889"/>
                    <a:pt x="88114" y="15386"/>
                  </a:cubicBezTo>
                  <a:lnTo>
                    <a:pt x="88114" y="317203"/>
                  </a:lnTo>
                  <a:lnTo>
                    <a:pt x="88114" y="317203"/>
                  </a:lnTo>
                  <a:lnTo>
                    <a:pt x="0" y="317203"/>
                  </a:lnTo>
                  <a:lnTo>
                    <a:pt x="0" y="317203"/>
                  </a:lnTo>
                  <a:lnTo>
                    <a:pt x="0" y="15352"/>
                  </a:lnTo>
                  <a:cubicBezTo>
                    <a:pt x="19" y="6861"/>
                    <a:pt x="6913" y="-9"/>
                    <a:pt x="15404" y="0"/>
                  </a:cubicBezTo>
                  <a:close/>
                </a:path>
              </a:pathLst>
            </a:custGeom>
            <a:solidFill>
              <a:srgbClr val="A33662"/>
            </a:solidFill>
            <a:ln w="1720"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F77AAB56-5055-FDBF-7060-918DED0F7485}"/>
                </a:ext>
              </a:extLst>
            </p:cNvPr>
            <p:cNvSpPr/>
            <p:nvPr/>
          </p:nvSpPr>
          <p:spPr>
            <a:xfrm>
              <a:off x="1457093" y="1037578"/>
              <a:ext cx="88096" cy="80232"/>
            </a:xfrm>
            <a:custGeom>
              <a:avLst/>
              <a:gdLst>
                <a:gd name="connsiteX0" fmla="*/ 38196 w 88096"/>
                <a:gd name="connsiteY0" fmla="*/ 76493 h 80232"/>
                <a:gd name="connsiteX1" fmla="*/ -71 w 88096"/>
                <a:gd name="connsiteY1" fmla="*/ -111 h 80232"/>
                <a:gd name="connsiteX2" fmla="*/ 88025 w 88096"/>
                <a:gd name="connsiteY2" fmla="*/ -111 h 80232"/>
                <a:gd name="connsiteX3" fmla="*/ 49689 w 88096"/>
                <a:gd name="connsiteY3" fmla="*/ 76562 h 80232"/>
                <a:gd name="connsiteX4" fmla="*/ 41125 w 88096"/>
                <a:gd name="connsiteY4" fmla="*/ 79457 h 80232"/>
                <a:gd name="connsiteX5" fmla="*/ 38196 w 88096"/>
                <a:gd name="connsiteY5" fmla="*/ 76493 h 8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 h="80232">
                  <a:moveTo>
                    <a:pt x="38196" y="76493"/>
                  </a:moveTo>
                  <a:lnTo>
                    <a:pt x="-71" y="-111"/>
                  </a:lnTo>
                  <a:lnTo>
                    <a:pt x="88025" y="-111"/>
                  </a:lnTo>
                  <a:lnTo>
                    <a:pt x="49689" y="76562"/>
                  </a:lnTo>
                  <a:cubicBezTo>
                    <a:pt x="48122" y="79726"/>
                    <a:pt x="44289" y="81023"/>
                    <a:pt x="41125" y="79457"/>
                  </a:cubicBezTo>
                  <a:cubicBezTo>
                    <a:pt x="39845" y="78825"/>
                    <a:pt x="38815" y="77780"/>
                    <a:pt x="38196" y="76493"/>
                  </a:cubicBezTo>
                  <a:close/>
                </a:path>
              </a:pathLst>
            </a:custGeom>
            <a:solidFill>
              <a:srgbClr val="7E2A4C"/>
            </a:solidFill>
            <a:ln w="1720"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ECB5ED8B-19E6-DB50-7123-78BCFFA8E702}"/>
                </a:ext>
              </a:extLst>
            </p:cNvPr>
            <p:cNvSpPr/>
            <p:nvPr/>
          </p:nvSpPr>
          <p:spPr>
            <a:xfrm>
              <a:off x="967006" y="666652"/>
              <a:ext cx="111236" cy="111236"/>
            </a:xfrm>
            <a:custGeom>
              <a:avLst/>
              <a:gdLst>
                <a:gd name="connsiteX0" fmla="*/ 111236 w 111236"/>
                <a:gd name="connsiteY0" fmla="*/ 55618 h 111236"/>
                <a:gd name="connsiteX1" fmla="*/ 55618 w 111236"/>
                <a:gd name="connsiteY1" fmla="*/ 111236 h 111236"/>
                <a:gd name="connsiteX2" fmla="*/ 0 w 111236"/>
                <a:gd name="connsiteY2" fmla="*/ 55618 h 111236"/>
                <a:gd name="connsiteX3" fmla="*/ 55618 w 111236"/>
                <a:gd name="connsiteY3" fmla="*/ 0 h 111236"/>
                <a:gd name="connsiteX4" fmla="*/ 111236 w 111236"/>
                <a:gd name="connsiteY4" fmla="*/ 55618 h 111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6" h="111236">
                  <a:moveTo>
                    <a:pt x="111236" y="55618"/>
                  </a:moveTo>
                  <a:cubicBezTo>
                    <a:pt x="111236" y="86335"/>
                    <a:pt x="86335" y="111236"/>
                    <a:pt x="55618" y="111236"/>
                  </a:cubicBezTo>
                  <a:cubicBezTo>
                    <a:pt x="24901" y="111236"/>
                    <a:pt x="0" y="86335"/>
                    <a:pt x="0" y="55618"/>
                  </a:cubicBezTo>
                  <a:cubicBezTo>
                    <a:pt x="0" y="24901"/>
                    <a:pt x="24901" y="0"/>
                    <a:pt x="55618" y="0"/>
                  </a:cubicBezTo>
                  <a:cubicBezTo>
                    <a:pt x="86335" y="0"/>
                    <a:pt x="111236" y="24901"/>
                    <a:pt x="111236" y="55618"/>
                  </a:cubicBezTo>
                  <a:close/>
                </a:path>
              </a:pathLst>
            </a:custGeom>
            <a:solidFill>
              <a:srgbClr val="FFFFFF"/>
            </a:solidFill>
            <a:ln w="172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DE58A472-EB59-8C56-68E7-8184D800E3F4}"/>
                </a:ext>
              </a:extLst>
            </p:cNvPr>
            <p:cNvSpPr/>
            <p:nvPr/>
          </p:nvSpPr>
          <p:spPr>
            <a:xfrm>
              <a:off x="990676" y="693582"/>
              <a:ext cx="65537" cy="56686"/>
            </a:xfrm>
            <a:custGeom>
              <a:avLst/>
              <a:gdLst>
                <a:gd name="connsiteX0" fmla="*/ 26759 w 65537"/>
                <a:gd name="connsiteY0" fmla="*/ 56576 h 56686"/>
                <a:gd name="connsiteX1" fmla="*/ 20763 w 65537"/>
                <a:gd name="connsiteY1" fmla="*/ 53888 h 56686"/>
                <a:gd name="connsiteX2" fmla="*/ 1983 w 65537"/>
                <a:gd name="connsiteY2" fmla="*/ 32971 h 56686"/>
                <a:gd name="connsiteX3" fmla="*/ 2629 w 65537"/>
                <a:gd name="connsiteY3" fmla="*/ 21556 h 56686"/>
                <a:gd name="connsiteX4" fmla="*/ 14044 w 65537"/>
                <a:gd name="connsiteY4" fmla="*/ 22202 h 56686"/>
                <a:gd name="connsiteX5" fmla="*/ 26277 w 65537"/>
                <a:gd name="connsiteY5" fmla="*/ 35831 h 56686"/>
                <a:gd name="connsiteX6" fmla="*/ 50967 w 65537"/>
                <a:gd name="connsiteY6" fmla="*/ 3094 h 56686"/>
                <a:gd name="connsiteX7" fmla="*/ 62262 w 65537"/>
                <a:gd name="connsiteY7" fmla="*/ 1518 h 56686"/>
                <a:gd name="connsiteX8" fmla="*/ 63838 w 65537"/>
                <a:gd name="connsiteY8" fmla="*/ 12812 h 56686"/>
                <a:gd name="connsiteX9" fmla="*/ 33255 w 65537"/>
                <a:gd name="connsiteY9" fmla="*/ 53354 h 56686"/>
                <a:gd name="connsiteX10" fmla="*/ 27156 w 65537"/>
                <a:gd name="connsiteY10" fmla="*/ 56541 h 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37" h="56686">
                  <a:moveTo>
                    <a:pt x="26759" y="56576"/>
                  </a:moveTo>
                  <a:cubicBezTo>
                    <a:pt x="24470" y="56569"/>
                    <a:pt x="22292" y="55592"/>
                    <a:pt x="20763" y="53888"/>
                  </a:cubicBezTo>
                  <a:lnTo>
                    <a:pt x="1983" y="32971"/>
                  </a:lnTo>
                  <a:cubicBezTo>
                    <a:pt x="-991" y="29640"/>
                    <a:pt x="-702" y="24530"/>
                    <a:pt x="2629" y="21556"/>
                  </a:cubicBezTo>
                  <a:cubicBezTo>
                    <a:pt x="5959" y="18582"/>
                    <a:pt x="11070" y="18872"/>
                    <a:pt x="14044" y="22202"/>
                  </a:cubicBezTo>
                  <a:lnTo>
                    <a:pt x="26277" y="35831"/>
                  </a:lnTo>
                  <a:lnTo>
                    <a:pt x="50967" y="3094"/>
                  </a:lnTo>
                  <a:cubicBezTo>
                    <a:pt x="53650" y="-460"/>
                    <a:pt x="58707" y="-1165"/>
                    <a:pt x="62262" y="1518"/>
                  </a:cubicBezTo>
                  <a:cubicBezTo>
                    <a:pt x="65816" y="4200"/>
                    <a:pt x="66521" y="9257"/>
                    <a:pt x="63838" y="12812"/>
                  </a:cubicBezTo>
                  <a:lnTo>
                    <a:pt x="33255" y="53354"/>
                  </a:lnTo>
                  <a:cubicBezTo>
                    <a:pt x="31799" y="55272"/>
                    <a:pt x="29563" y="56441"/>
                    <a:pt x="27156" y="56541"/>
                  </a:cubicBezTo>
                  <a:close/>
                </a:path>
              </a:pathLst>
            </a:custGeom>
            <a:solidFill>
              <a:srgbClr val="40775E"/>
            </a:solidFill>
            <a:ln w="172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8284E8E4-F707-6D61-EECD-8793D20DF1FC}"/>
                </a:ext>
              </a:extLst>
            </p:cNvPr>
            <p:cNvSpPr/>
            <p:nvPr/>
          </p:nvSpPr>
          <p:spPr>
            <a:xfrm>
              <a:off x="1113546" y="703937"/>
              <a:ext cx="209463" cy="36648"/>
            </a:xfrm>
            <a:custGeom>
              <a:avLst/>
              <a:gdLst>
                <a:gd name="connsiteX0" fmla="*/ 0 w 209463"/>
                <a:gd name="connsiteY0" fmla="*/ 0 h 36648"/>
                <a:gd name="connsiteX1" fmla="*/ 209464 w 209463"/>
                <a:gd name="connsiteY1" fmla="*/ 0 h 36648"/>
                <a:gd name="connsiteX2" fmla="*/ 209464 w 209463"/>
                <a:gd name="connsiteY2" fmla="*/ 36648 h 36648"/>
                <a:gd name="connsiteX3" fmla="*/ 0 w 209463"/>
                <a:gd name="connsiteY3" fmla="*/ 36648 h 36648"/>
              </a:gdLst>
              <a:ahLst/>
              <a:cxnLst>
                <a:cxn ang="0">
                  <a:pos x="connsiteX0" y="connsiteY0"/>
                </a:cxn>
                <a:cxn ang="0">
                  <a:pos x="connsiteX1" y="connsiteY1"/>
                </a:cxn>
                <a:cxn ang="0">
                  <a:pos x="connsiteX2" y="connsiteY2"/>
                </a:cxn>
                <a:cxn ang="0">
                  <a:pos x="connsiteX3" y="connsiteY3"/>
                </a:cxn>
              </a:cxnLst>
              <a:rect l="l" t="t" r="r" b="b"/>
              <a:pathLst>
                <a:path w="209463" h="36648">
                  <a:moveTo>
                    <a:pt x="0" y="0"/>
                  </a:moveTo>
                  <a:lnTo>
                    <a:pt x="209464" y="0"/>
                  </a:lnTo>
                  <a:lnTo>
                    <a:pt x="209464" y="36648"/>
                  </a:lnTo>
                  <a:lnTo>
                    <a:pt x="0" y="36648"/>
                  </a:lnTo>
                  <a:close/>
                </a:path>
              </a:pathLst>
            </a:custGeom>
            <a:solidFill>
              <a:srgbClr val="FFFFFF"/>
            </a:solidFill>
            <a:ln w="172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EEC82E18-7025-FE69-9ADC-D8B532CB5CBE}"/>
                </a:ext>
              </a:extLst>
            </p:cNvPr>
            <p:cNvSpPr/>
            <p:nvPr/>
          </p:nvSpPr>
          <p:spPr>
            <a:xfrm>
              <a:off x="966989" y="817035"/>
              <a:ext cx="111270" cy="111322"/>
            </a:xfrm>
            <a:custGeom>
              <a:avLst/>
              <a:gdLst>
                <a:gd name="connsiteX0" fmla="*/ 55564 w 111270"/>
                <a:gd name="connsiteY0" fmla="*/ 15827 h 111322"/>
                <a:gd name="connsiteX1" fmla="*/ 95331 w 111270"/>
                <a:gd name="connsiteY1" fmla="*/ 55559 h 111322"/>
                <a:gd name="connsiteX2" fmla="*/ 55599 w 111270"/>
                <a:gd name="connsiteY2" fmla="*/ 95326 h 111322"/>
                <a:gd name="connsiteX3" fmla="*/ 15832 w 111270"/>
                <a:gd name="connsiteY3" fmla="*/ 55593 h 111322"/>
                <a:gd name="connsiteX4" fmla="*/ 15832 w 111270"/>
                <a:gd name="connsiteY4" fmla="*/ 55559 h 111322"/>
                <a:gd name="connsiteX5" fmla="*/ 55564 w 111270"/>
                <a:gd name="connsiteY5" fmla="*/ 15827 h 111322"/>
                <a:gd name="connsiteX6" fmla="*/ 55564 w 111270"/>
                <a:gd name="connsiteY6" fmla="*/ -59 h 111322"/>
                <a:gd name="connsiteX7" fmla="*/ -71 w 111270"/>
                <a:gd name="connsiteY7" fmla="*/ 55576 h 111322"/>
                <a:gd name="connsiteX8" fmla="*/ 55564 w 111270"/>
                <a:gd name="connsiteY8" fmla="*/ 111212 h 111322"/>
                <a:gd name="connsiteX9" fmla="*/ 111199 w 111270"/>
                <a:gd name="connsiteY9" fmla="*/ 55576 h 111322"/>
                <a:gd name="connsiteX10" fmla="*/ 111199 w 111270"/>
                <a:gd name="connsiteY10" fmla="*/ 55559 h 111322"/>
                <a:gd name="connsiteX11" fmla="*/ 55633 w 111270"/>
                <a:gd name="connsiteY11" fmla="*/ -111 h 111322"/>
                <a:gd name="connsiteX12" fmla="*/ 55564 w 111270"/>
                <a:gd name="connsiteY12" fmla="*/ -111 h 11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270" h="111322">
                  <a:moveTo>
                    <a:pt x="55564" y="15827"/>
                  </a:moveTo>
                  <a:cubicBezTo>
                    <a:pt x="77517" y="15816"/>
                    <a:pt x="95320" y="33606"/>
                    <a:pt x="95331" y="55559"/>
                  </a:cubicBezTo>
                  <a:cubicBezTo>
                    <a:pt x="95341" y="77512"/>
                    <a:pt x="77551" y="95315"/>
                    <a:pt x="55599" y="95326"/>
                  </a:cubicBezTo>
                  <a:cubicBezTo>
                    <a:pt x="33646" y="95336"/>
                    <a:pt x="15842" y="77546"/>
                    <a:pt x="15832" y="55593"/>
                  </a:cubicBezTo>
                  <a:cubicBezTo>
                    <a:pt x="15832" y="55581"/>
                    <a:pt x="15832" y="55571"/>
                    <a:pt x="15832" y="55559"/>
                  </a:cubicBezTo>
                  <a:cubicBezTo>
                    <a:pt x="15870" y="33631"/>
                    <a:pt x="33636" y="15865"/>
                    <a:pt x="55564" y="15827"/>
                  </a:cubicBezTo>
                  <a:moveTo>
                    <a:pt x="55564" y="-59"/>
                  </a:moveTo>
                  <a:cubicBezTo>
                    <a:pt x="24838" y="-59"/>
                    <a:pt x="-71" y="24850"/>
                    <a:pt x="-71" y="55576"/>
                  </a:cubicBezTo>
                  <a:cubicBezTo>
                    <a:pt x="-71" y="86302"/>
                    <a:pt x="24838" y="111212"/>
                    <a:pt x="55564" y="111212"/>
                  </a:cubicBezTo>
                  <a:cubicBezTo>
                    <a:pt x="86290" y="111212"/>
                    <a:pt x="111199" y="86302"/>
                    <a:pt x="111199" y="55576"/>
                  </a:cubicBezTo>
                  <a:cubicBezTo>
                    <a:pt x="111199" y="55571"/>
                    <a:pt x="111199" y="55564"/>
                    <a:pt x="111199" y="55559"/>
                  </a:cubicBezTo>
                  <a:cubicBezTo>
                    <a:pt x="111229" y="24842"/>
                    <a:pt x="86350" y="-82"/>
                    <a:pt x="55633" y="-111"/>
                  </a:cubicBezTo>
                  <a:cubicBezTo>
                    <a:pt x="55611" y="-111"/>
                    <a:pt x="55586" y="-111"/>
                    <a:pt x="55564" y="-111"/>
                  </a:cubicBezTo>
                  <a:close/>
                </a:path>
              </a:pathLst>
            </a:custGeom>
            <a:solidFill>
              <a:srgbClr val="FFFFFF"/>
            </a:solidFill>
            <a:ln w="172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B449820-864D-1BCD-95E7-65BFC5219B09}"/>
                </a:ext>
              </a:extLst>
            </p:cNvPr>
            <p:cNvSpPr/>
            <p:nvPr/>
          </p:nvSpPr>
          <p:spPr>
            <a:xfrm>
              <a:off x="1113546" y="854389"/>
              <a:ext cx="209463" cy="36648"/>
            </a:xfrm>
            <a:custGeom>
              <a:avLst/>
              <a:gdLst>
                <a:gd name="connsiteX0" fmla="*/ 0 w 209463"/>
                <a:gd name="connsiteY0" fmla="*/ 0 h 36648"/>
                <a:gd name="connsiteX1" fmla="*/ 209464 w 209463"/>
                <a:gd name="connsiteY1" fmla="*/ 0 h 36648"/>
                <a:gd name="connsiteX2" fmla="*/ 209464 w 209463"/>
                <a:gd name="connsiteY2" fmla="*/ 36648 h 36648"/>
                <a:gd name="connsiteX3" fmla="*/ 0 w 209463"/>
                <a:gd name="connsiteY3" fmla="*/ 36648 h 36648"/>
              </a:gdLst>
              <a:ahLst/>
              <a:cxnLst>
                <a:cxn ang="0">
                  <a:pos x="connsiteX0" y="connsiteY0"/>
                </a:cxn>
                <a:cxn ang="0">
                  <a:pos x="connsiteX1" y="connsiteY1"/>
                </a:cxn>
                <a:cxn ang="0">
                  <a:pos x="connsiteX2" y="connsiteY2"/>
                </a:cxn>
                <a:cxn ang="0">
                  <a:pos x="connsiteX3" y="connsiteY3"/>
                </a:cxn>
              </a:cxnLst>
              <a:rect l="l" t="t" r="r" b="b"/>
              <a:pathLst>
                <a:path w="209463" h="36648">
                  <a:moveTo>
                    <a:pt x="0" y="0"/>
                  </a:moveTo>
                  <a:lnTo>
                    <a:pt x="209464" y="0"/>
                  </a:lnTo>
                  <a:lnTo>
                    <a:pt x="209464" y="36648"/>
                  </a:lnTo>
                  <a:lnTo>
                    <a:pt x="0" y="36648"/>
                  </a:lnTo>
                  <a:close/>
                </a:path>
              </a:pathLst>
            </a:custGeom>
            <a:solidFill>
              <a:srgbClr val="FFFFFF"/>
            </a:solidFill>
            <a:ln w="172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E66544BC-3F83-2483-3213-543BA7958793}"/>
                </a:ext>
              </a:extLst>
            </p:cNvPr>
            <p:cNvSpPr/>
            <p:nvPr/>
          </p:nvSpPr>
          <p:spPr>
            <a:xfrm>
              <a:off x="967023" y="967538"/>
              <a:ext cx="111236" cy="111236"/>
            </a:xfrm>
            <a:custGeom>
              <a:avLst/>
              <a:gdLst>
                <a:gd name="connsiteX0" fmla="*/ 55530 w 111236"/>
                <a:gd name="connsiteY0" fmla="*/ 15758 h 111236"/>
                <a:gd name="connsiteX1" fmla="*/ 95296 w 111236"/>
                <a:gd name="connsiteY1" fmla="*/ 55490 h 111236"/>
                <a:gd name="connsiteX2" fmla="*/ 55564 w 111236"/>
                <a:gd name="connsiteY2" fmla="*/ 95257 h 111236"/>
                <a:gd name="connsiteX3" fmla="*/ 15797 w 111236"/>
                <a:gd name="connsiteY3" fmla="*/ 55525 h 111236"/>
                <a:gd name="connsiteX4" fmla="*/ 15797 w 111236"/>
                <a:gd name="connsiteY4" fmla="*/ 55507 h 111236"/>
                <a:gd name="connsiteX5" fmla="*/ 55530 w 111236"/>
                <a:gd name="connsiteY5" fmla="*/ 15758 h 111236"/>
                <a:gd name="connsiteX6" fmla="*/ 55530 w 111236"/>
                <a:gd name="connsiteY6" fmla="*/ -111 h 111236"/>
                <a:gd name="connsiteX7" fmla="*/ -71 w 111236"/>
                <a:gd name="connsiteY7" fmla="*/ 55525 h 111236"/>
                <a:gd name="connsiteX8" fmla="*/ 55564 w 111236"/>
                <a:gd name="connsiteY8" fmla="*/ 111126 h 111236"/>
                <a:gd name="connsiteX9" fmla="*/ 111165 w 111236"/>
                <a:gd name="connsiteY9" fmla="*/ 55507 h 111236"/>
                <a:gd name="connsiteX10" fmla="*/ 55547 w 111236"/>
                <a:gd name="connsiteY10" fmla="*/ -111 h 111236"/>
                <a:gd name="connsiteX11" fmla="*/ 55530 w 111236"/>
                <a:gd name="connsiteY11" fmla="*/ -111 h 1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236" h="111236">
                  <a:moveTo>
                    <a:pt x="55530" y="15758"/>
                  </a:moveTo>
                  <a:cubicBezTo>
                    <a:pt x="77482" y="15748"/>
                    <a:pt x="95286" y="33537"/>
                    <a:pt x="95296" y="55490"/>
                  </a:cubicBezTo>
                  <a:cubicBezTo>
                    <a:pt x="95307" y="77443"/>
                    <a:pt x="77517" y="95246"/>
                    <a:pt x="55564" y="95257"/>
                  </a:cubicBezTo>
                  <a:cubicBezTo>
                    <a:pt x="33611" y="95267"/>
                    <a:pt x="15808" y="77477"/>
                    <a:pt x="15797" y="55525"/>
                  </a:cubicBezTo>
                  <a:cubicBezTo>
                    <a:pt x="15797" y="55519"/>
                    <a:pt x="15797" y="55512"/>
                    <a:pt x="15797" y="55507"/>
                  </a:cubicBezTo>
                  <a:cubicBezTo>
                    <a:pt x="15827" y="33574"/>
                    <a:pt x="33596" y="15796"/>
                    <a:pt x="55530" y="15758"/>
                  </a:cubicBezTo>
                  <a:moveTo>
                    <a:pt x="55530" y="-111"/>
                  </a:moveTo>
                  <a:cubicBezTo>
                    <a:pt x="24812" y="-101"/>
                    <a:pt x="-82" y="24807"/>
                    <a:pt x="-71" y="55525"/>
                  </a:cubicBezTo>
                  <a:cubicBezTo>
                    <a:pt x="-61" y="86242"/>
                    <a:pt x="24847" y="111136"/>
                    <a:pt x="55564" y="111126"/>
                  </a:cubicBezTo>
                  <a:cubicBezTo>
                    <a:pt x="86275" y="111115"/>
                    <a:pt x="111165" y="86218"/>
                    <a:pt x="111165" y="55507"/>
                  </a:cubicBezTo>
                  <a:cubicBezTo>
                    <a:pt x="111165" y="24790"/>
                    <a:pt x="86264" y="-111"/>
                    <a:pt x="55547" y="-111"/>
                  </a:cubicBezTo>
                  <a:cubicBezTo>
                    <a:pt x="55542" y="-111"/>
                    <a:pt x="55535" y="-111"/>
                    <a:pt x="55530" y="-111"/>
                  </a:cubicBezTo>
                  <a:close/>
                </a:path>
              </a:pathLst>
            </a:custGeom>
            <a:solidFill>
              <a:srgbClr val="FFFFFF"/>
            </a:solidFill>
            <a:ln w="1720"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DAB58ABC-DFE6-6C3C-7CB6-78BBD19B1C36}"/>
                </a:ext>
              </a:extLst>
            </p:cNvPr>
            <p:cNvSpPr/>
            <p:nvPr/>
          </p:nvSpPr>
          <p:spPr>
            <a:xfrm>
              <a:off x="1113546" y="1004824"/>
              <a:ext cx="209463" cy="36648"/>
            </a:xfrm>
            <a:custGeom>
              <a:avLst/>
              <a:gdLst>
                <a:gd name="connsiteX0" fmla="*/ 0 w 209463"/>
                <a:gd name="connsiteY0" fmla="*/ 0 h 36648"/>
                <a:gd name="connsiteX1" fmla="*/ 209464 w 209463"/>
                <a:gd name="connsiteY1" fmla="*/ 0 h 36648"/>
                <a:gd name="connsiteX2" fmla="*/ 209464 w 209463"/>
                <a:gd name="connsiteY2" fmla="*/ 36648 h 36648"/>
                <a:gd name="connsiteX3" fmla="*/ 0 w 209463"/>
                <a:gd name="connsiteY3" fmla="*/ 36648 h 36648"/>
              </a:gdLst>
              <a:ahLst/>
              <a:cxnLst>
                <a:cxn ang="0">
                  <a:pos x="connsiteX0" y="connsiteY0"/>
                </a:cxn>
                <a:cxn ang="0">
                  <a:pos x="connsiteX1" y="connsiteY1"/>
                </a:cxn>
                <a:cxn ang="0">
                  <a:pos x="connsiteX2" y="connsiteY2"/>
                </a:cxn>
                <a:cxn ang="0">
                  <a:pos x="connsiteX3" y="connsiteY3"/>
                </a:cxn>
              </a:cxnLst>
              <a:rect l="l" t="t" r="r" b="b"/>
              <a:pathLst>
                <a:path w="209463" h="36648">
                  <a:moveTo>
                    <a:pt x="0" y="0"/>
                  </a:moveTo>
                  <a:lnTo>
                    <a:pt x="209464" y="0"/>
                  </a:lnTo>
                  <a:lnTo>
                    <a:pt x="209464" y="36648"/>
                  </a:lnTo>
                  <a:lnTo>
                    <a:pt x="0" y="36648"/>
                  </a:lnTo>
                  <a:close/>
                </a:path>
              </a:pathLst>
            </a:custGeom>
            <a:solidFill>
              <a:srgbClr val="FFFFFF"/>
            </a:solidFill>
            <a:ln w="1720" cap="flat">
              <a:noFill/>
              <a:prstDash val="solid"/>
              <a:miter/>
            </a:ln>
          </p:spPr>
          <p:txBody>
            <a:bodyPr rtlCol="0" anchor="ctr"/>
            <a:lstStyle/>
            <a:p>
              <a:endParaRPr lang="sv-SE"/>
            </a:p>
          </p:txBody>
        </p:sp>
      </p:grpSp>
      <p:cxnSp>
        <p:nvCxnSpPr>
          <p:cNvPr id="12" name="Rak koppling 11">
            <a:extLst>
              <a:ext uri="{FF2B5EF4-FFF2-40B4-BE49-F238E27FC236}">
                <a16:creationId xmlns:a16="http://schemas.microsoft.com/office/drawing/2014/main" id="{4551B91C-AFD7-ED4A-5DB8-685855E2A039}"/>
              </a:ext>
            </a:extLst>
          </p:cNvPr>
          <p:cNvCxnSpPr/>
          <p:nvPr userDrawn="1"/>
        </p:nvCxnSpPr>
        <p:spPr>
          <a:xfrm>
            <a:off x="914400" y="1492250"/>
            <a:ext cx="10366375"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7" name="Rak koppling 6">
            <a:extLst>
              <a:ext uri="{FF2B5EF4-FFF2-40B4-BE49-F238E27FC236}">
                <a16:creationId xmlns:a16="http://schemas.microsoft.com/office/drawing/2014/main" id="{FEB0B2C1-6D31-C556-C79C-F31B1FE4EA74}"/>
              </a:ext>
            </a:extLst>
          </p:cNvPr>
          <p:cNvCxnSpPr/>
          <p:nvPr userDrawn="1"/>
        </p:nvCxnSpPr>
        <p:spPr>
          <a:xfrm>
            <a:off x="914400" y="5775925"/>
            <a:ext cx="10366375"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5" name="Rubrik 24">
            <a:extLst>
              <a:ext uri="{FF2B5EF4-FFF2-40B4-BE49-F238E27FC236}">
                <a16:creationId xmlns:a16="http://schemas.microsoft.com/office/drawing/2014/main" id="{A7596D78-7CB0-97ED-E6C0-A018C7602C87}"/>
              </a:ext>
            </a:extLst>
          </p:cNvPr>
          <p:cNvSpPr>
            <a:spLocks noGrp="1"/>
          </p:cNvSpPr>
          <p:nvPr>
            <p:ph type="title"/>
          </p:nvPr>
        </p:nvSpPr>
        <p:spPr>
          <a:xfrm>
            <a:off x="1723082" y="669288"/>
            <a:ext cx="9546052" cy="812286"/>
          </a:xfrm>
        </p:spPr>
        <p:txBody>
          <a:bodyPr/>
          <a:lstStyle/>
          <a:p>
            <a:r>
              <a:rPr lang="sv-SE"/>
              <a:t>Klicka här för att ändra mall för rubrikformat</a:t>
            </a:r>
          </a:p>
        </p:txBody>
      </p:sp>
    </p:spTree>
    <p:extLst>
      <p:ext uri="{BB962C8B-B14F-4D97-AF65-F5344CB8AC3E}">
        <p14:creationId xmlns:p14="http://schemas.microsoft.com/office/powerpoint/2010/main" val="339857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ängre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14400" y="695325"/>
            <a:ext cx="6830484" cy="2025650"/>
          </a:xfrm>
        </p:spPr>
        <p:txBody>
          <a:bodyPr anchor="t"/>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7" y="2895600"/>
            <a:ext cx="7230534" cy="2881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2025-03-13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06588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örre rubrik och text">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22866" y="669925"/>
            <a:ext cx="7548034" cy="2362200"/>
          </a:xfrm>
        </p:spPr>
        <p:txBody>
          <a:bodyPr anchor="t"/>
          <a:lstStyle>
            <a:lvl1pPr>
              <a:defRPr sz="40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6" y="3187700"/>
            <a:ext cx="7548033" cy="25892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2025-03-13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98503474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904875" y="2548890"/>
            <a:ext cx="5181600" cy="1874520"/>
          </a:xfrm>
        </p:spPr>
        <p:txBody>
          <a:bodyPr anchor="t"/>
          <a:lstStyle>
            <a:lvl1pPr>
              <a:defRPr sz="4000" b="0"/>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p>
            <a:fld id="{FD403CD0-842C-4BCD-83D3-BB78B185EE38}" type="datetimeFigureOut">
              <a:rPr lang="sv-SE" smtClean="0"/>
              <a:t>2025-03-13</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Frihandsfigur: Form 11">
            <a:extLst>
              <a:ext uri="{FF2B5EF4-FFF2-40B4-BE49-F238E27FC236}">
                <a16:creationId xmlns:a16="http://schemas.microsoft.com/office/drawing/2014/main" id="{3D118E29-DBB4-C07D-6D91-E9F8DA51E76C}"/>
              </a:ext>
            </a:extLst>
          </p:cNvPr>
          <p:cNvSpPr/>
          <p:nvPr userDrawn="1"/>
        </p:nvSpPr>
        <p:spPr>
          <a:xfrm rot="10800000">
            <a:off x="2023427" y="0"/>
            <a:ext cx="2840673" cy="1393354"/>
          </a:xfrm>
          <a:custGeom>
            <a:avLst/>
            <a:gdLst>
              <a:gd name="connsiteX0" fmla="*/ 3792126 w 3792126"/>
              <a:gd name="connsiteY0" fmla="*/ 1860043 h 1860043"/>
              <a:gd name="connsiteX1" fmla="*/ 2591786 w 3792126"/>
              <a:gd name="connsiteY1" fmla="*/ 1860043 h 1860043"/>
              <a:gd name="connsiteX2" fmla="*/ 2584726 w 3792126"/>
              <a:gd name="connsiteY2" fmla="*/ 1790002 h 1860043"/>
              <a:gd name="connsiteX3" fmla="*/ 1896062 w 3792126"/>
              <a:gd name="connsiteY3" fmla="*/ 1228725 h 1860043"/>
              <a:gd name="connsiteX4" fmla="*/ 1207399 w 3792126"/>
              <a:gd name="connsiteY4" fmla="*/ 1790002 h 1860043"/>
              <a:gd name="connsiteX5" fmla="*/ 1200338 w 3792126"/>
              <a:gd name="connsiteY5" fmla="*/ 1860043 h 1860043"/>
              <a:gd name="connsiteX6" fmla="*/ 0 w 3792126"/>
              <a:gd name="connsiteY6" fmla="*/ 1860043 h 1860043"/>
              <a:gd name="connsiteX7" fmla="*/ 7883 w 3792126"/>
              <a:gd name="connsiteY7" fmla="*/ 1703922 h 1860043"/>
              <a:gd name="connsiteX8" fmla="*/ 1896063 w 3792126"/>
              <a:gd name="connsiteY8" fmla="*/ 0 h 1860043"/>
              <a:gd name="connsiteX9" fmla="*/ 3784242 w 3792126"/>
              <a:gd name="connsiteY9" fmla="*/ 1703922 h 186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126" h="1860043">
                <a:moveTo>
                  <a:pt x="3792126" y="1860043"/>
                </a:moveTo>
                <a:lnTo>
                  <a:pt x="2591786" y="1860043"/>
                </a:lnTo>
                <a:lnTo>
                  <a:pt x="2584726" y="1790002"/>
                </a:lnTo>
                <a:cubicBezTo>
                  <a:pt x="2519179" y="1469682"/>
                  <a:pt x="2235760" y="1228725"/>
                  <a:pt x="1896062" y="1228725"/>
                </a:cubicBezTo>
                <a:cubicBezTo>
                  <a:pt x="1556365" y="1228725"/>
                  <a:pt x="1272946" y="1469682"/>
                  <a:pt x="1207399" y="1790002"/>
                </a:cubicBezTo>
                <a:lnTo>
                  <a:pt x="1200338" y="1860043"/>
                </a:lnTo>
                <a:lnTo>
                  <a:pt x="0" y="1860043"/>
                </a:lnTo>
                <a:lnTo>
                  <a:pt x="7883" y="1703922"/>
                </a:lnTo>
                <a:cubicBezTo>
                  <a:pt x="105079" y="746854"/>
                  <a:pt x="913352" y="0"/>
                  <a:pt x="1896063" y="0"/>
                </a:cubicBezTo>
                <a:cubicBezTo>
                  <a:pt x="2878773" y="0"/>
                  <a:pt x="3687047" y="746854"/>
                  <a:pt x="3784242" y="17039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8" name="Frihandsfigur: Form 7">
            <a:extLst>
              <a:ext uri="{FF2B5EF4-FFF2-40B4-BE49-F238E27FC236}">
                <a16:creationId xmlns:a16="http://schemas.microsoft.com/office/drawing/2014/main" id="{4CD4350E-15CC-E8CC-C64C-B9E1B1C0C1DE}"/>
              </a:ext>
            </a:extLst>
          </p:cNvPr>
          <p:cNvSpPr/>
          <p:nvPr userDrawn="1"/>
        </p:nvSpPr>
        <p:spPr>
          <a:xfrm>
            <a:off x="4570942" y="4838226"/>
            <a:ext cx="4114800" cy="2018315"/>
          </a:xfrm>
          <a:custGeom>
            <a:avLst/>
            <a:gdLst>
              <a:gd name="connsiteX0" fmla="*/ 3792126 w 3792126"/>
              <a:gd name="connsiteY0" fmla="*/ 1860043 h 1860043"/>
              <a:gd name="connsiteX1" fmla="*/ 2591786 w 3792126"/>
              <a:gd name="connsiteY1" fmla="*/ 1860043 h 1860043"/>
              <a:gd name="connsiteX2" fmla="*/ 2584726 w 3792126"/>
              <a:gd name="connsiteY2" fmla="*/ 1790002 h 1860043"/>
              <a:gd name="connsiteX3" fmla="*/ 1896062 w 3792126"/>
              <a:gd name="connsiteY3" fmla="*/ 1228725 h 1860043"/>
              <a:gd name="connsiteX4" fmla="*/ 1207399 w 3792126"/>
              <a:gd name="connsiteY4" fmla="*/ 1790002 h 1860043"/>
              <a:gd name="connsiteX5" fmla="*/ 1200338 w 3792126"/>
              <a:gd name="connsiteY5" fmla="*/ 1860043 h 1860043"/>
              <a:gd name="connsiteX6" fmla="*/ 0 w 3792126"/>
              <a:gd name="connsiteY6" fmla="*/ 1860043 h 1860043"/>
              <a:gd name="connsiteX7" fmla="*/ 7883 w 3792126"/>
              <a:gd name="connsiteY7" fmla="*/ 1703922 h 1860043"/>
              <a:gd name="connsiteX8" fmla="*/ 1896063 w 3792126"/>
              <a:gd name="connsiteY8" fmla="*/ 0 h 1860043"/>
              <a:gd name="connsiteX9" fmla="*/ 3784242 w 3792126"/>
              <a:gd name="connsiteY9" fmla="*/ 1703922 h 186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126" h="1860043">
                <a:moveTo>
                  <a:pt x="3792126" y="1860043"/>
                </a:moveTo>
                <a:lnTo>
                  <a:pt x="2591786" y="1860043"/>
                </a:lnTo>
                <a:lnTo>
                  <a:pt x="2584726" y="1790002"/>
                </a:lnTo>
                <a:cubicBezTo>
                  <a:pt x="2519179" y="1469682"/>
                  <a:pt x="2235760" y="1228725"/>
                  <a:pt x="1896062" y="1228725"/>
                </a:cubicBezTo>
                <a:cubicBezTo>
                  <a:pt x="1556365" y="1228725"/>
                  <a:pt x="1272946" y="1469682"/>
                  <a:pt x="1207399" y="1790002"/>
                </a:cubicBezTo>
                <a:lnTo>
                  <a:pt x="1200338" y="1860043"/>
                </a:lnTo>
                <a:lnTo>
                  <a:pt x="0" y="1860043"/>
                </a:lnTo>
                <a:lnTo>
                  <a:pt x="7883" y="1703922"/>
                </a:lnTo>
                <a:cubicBezTo>
                  <a:pt x="105079" y="746854"/>
                  <a:pt x="913352" y="0"/>
                  <a:pt x="1896063" y="0"/>
                </a:cubicBezTo>
                <a:cubicBezTo>
                  <a:pt x="2878773" y="0"/>
                  <a:pt x="3687047" y="746854"/>
                  <a:pt x="3784242" y="17039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Tree>
    <p:extLst>
      <p:ext uri="{BB962C8B-B14F-4D97-AF65-F5344CB8AC3E}">
        <p14:creationId xmlns:p14="http://schemas.microsoft.com/office/powerpoint/2010/main" val="360185842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två spalt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922867" y="1824038"/>
            <a:ext cx="49826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286500" y="1824038"/>
            <a:ext cx="49826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2025-03-13</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2" name="Rubrik 1">
            <a:extLst>
              <a:ext uri="{FF2B5EF4-FFF2-40B4-BE49-F238E27FC236}">
                <a16:creationId xmlns:a16="http://schemas.microsoft.com/office/drawing/2014/main" id="{CB32211A-2ABD-40B2-543E-7790EE5560E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14303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922868" y="1824038"/>
            <a:ext cx="4440766"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2025-03-13</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0" name="Platshållare för bild 9">
            <a:extLst>
              <a:ext uri="{FF2B5EF4-FFF2-40B4-BE49-F238E27FC236}">
                <a16:creationId xmlns:a16="http://schemas.microsoft.com/office/drawing/2014/main" id="{F31822E3-DC1B-5321-85F7-42B8BFF6C39F}"/>
              </a:ext>
            </a:extLst>
          </p:cNvPr>
          <p:cNvSpPr>
            <a:spLocks noGrp="1"/>
          </p:cNvSpPr>
          <p:nvPr>
            <p:ph type="pic" sz="quarter" idx="13"/>
          </p:nvPr>
        </p:nvSpPr>
        <p:spPr>
          <a:xfrm>
            <a:off x="6096000" y="698500"/>
            <a:ext cx="5173133" cy="5078413"/>
          </a:xfrm>
          <a:custGeom>
            <a:avLst/>
            <a:gdLst>
              <a:gd name="connsiteX0" fmla="*/ 0 w 4982633"/>
              <a:gd name="connsiteY0" fmla="*/ 0 h 4281488"/>
              <a:gd name="connsiteX1" fmla="*/ 4982633 w 4982633"/>
              <a:gd name="connsiteY1" fmla="*/ 0 h 4281488"/>
              <a:gd name="connsiteX2" fmla="*/ 4982633 w 4982633"/>
              <a:gd name="connsiteY2" fmla="*/ 4281488 h 4281488"/>
              <a:gd name="connsiteX3" fmla="*/ 0 w 4982633"/>
              <a:gd name="connsiteY3" fmla="*/ 4281488 h 4281488"/>
            </a:gdLst>
            <a:ahLst/>
            <a:cxnLst>
              <a:cxn ang="0">
                <a:pos x="connsiteX0" y="connsiteY0"/>
              </a:cxn>
              <a:cxn ang="0">
                <a:pos x="connsiteX1" y="connsiteY1"/>
              </a:cxn>
              <a:cxn ang="0">
                <a:pos x="connsiteX2" y="connsiteY2"/>
              </a:cxn>
              <a:cxn ang="0">
                <a:pos x="connsiteX3" y="connsiteY3"/>
              </a:cxn>
            </a:cxnLst>
            <a:rect l="l" t="t" r="r" b="b"/>
            <a:pathLst>
              <a:path w="4982633" h="4281488">
                <a:moveTo>
                  <a:pt x="0" y="0"/>
                </a:moveTo>
                <a:lnTo>
                  <a:pt x="4982633" y="0"/>
                </a:lnTo>
                <a:lnTo>
                  <a:pt x="4982633" y="4281488"/>
                </a:lnTo>
                <a:lnTo>
                  <a:pt x="0" y="4281488"/>
                </a:lnTo>
                <a:close/>
              </a:path>
            </a:pathLst>
          </a:custGeom>
        </p:spPr>
        <p:txBody>
          <a:bodyPr wrap="square">
            <a:noAutofit/>
          </a:bodyPr>
          <a:lstStyle/>
          <a:p>
            <a:r>
              <a:rPr lang="sv-SE"/>
              <a:t>Klicka på ikonen för att lägga till en bild</a:t>
            </a:r>
            <a:endParaRPr lang="en-US"/>
          </a:p>
        </p:txBody>
      </p:sp>
      <p:sp>
        <p:nvSpPr>
          <p:cNvPr id="4" name="Rubrik 3">
            <a:extLst>
              <a:ext uri="{FF2B5EF4-FFF2-40B4-BE49-F238E27FC236}">
                <a16:creationId xmlns:a16="http://schemas.microsoft.com/office/drawing/2014/main" id="{8ECA5563-A413-3B56-3F72-64C3B356FF44}"/>
              </a:ext>
            </a:extLst>
          </p:cNvPr>
          <p:cNvSpPr>
            <a:spLocks noGrp="1"/>
          </p:cNvSpPr>
          <p:nvPr>
            <p:ph type="title"/>
          </p:nvPr>
        </p:nvSpPr>
        <p:spPr>
          <a:xfrm>
            <a:off x="922867" y="669288"/>
            <a:ext cx="4787269" cy="812286"/>
          </a:xfrm>
        </p:spPr>
        <p:txBody>
          <a:bodyPr/>
          <a:lstStyle/>
          <a:p>
            <a:r>
              <a:rPr lang="sv-SE"/>
              <a:t>Klicka här för att ändra mall för rubrikformat</a:t>
            </a:r>
          </a:p>
        </p:txBody>
      </p:sp>
    </p:spTree>
    <p:extLst>
      <p:ext uri="{BB962C8B-B14F-4D97-AF65-F5344CB8AC3E}">
        <p14:creationId xmlns:p14="http://schemas.microsoft.com/office/powerpoint/2010/main" val="196544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922867" y="669288"/>
            <a:ext cx="10346267" cy="812286"/>
          </a:xfrm>
          <a:prstGeom prst="rect">
            <a:avLst/>
          </a:prstGeom>
        </p:spPr>
        <p:txBody>
          <a:bodyPr vert="horz" lIns="0" tIns="0" rIns="0" bIns="0" rtlCol="0" anchor="t">
            <a:noAutofit/>
          </a:bodyPr>
          <a:lstStyle/>
          <a:p>
            <a:r>
              <a:rPr lang="sv-SE"/>
              <a:t>Klicka här för att ändra mall för rubrikformat</a:t>
            </a:r>
            <a:br>
              <a:rPr lang="sv-SE"/>
            </a:br>
            <a:endParaRPr lang="sv-SE"/>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922866" y="1824037"/>
            <a:ext cx="10355563" cy="3952875"/>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356350"/>
            <a:ext cx="2743200" cy="365125"/>
          </a:xfrm>
          <a:prstGeom prst="rect">
            <a:avLst/>
          </a:prstGeom>
        </p:spPr>
        <p:txBody>
          <a:bodyPr vert="horz" lIns="0" tIns="0" rIns="0" bIns="0" rtlCol="0" anchor="b">
            <a:noAutofit/>
          </a:bodyPr>
          <a:lstStyle>
            <a:lvl1pPr algn="l">
              <a:defRPr sz="1200">
                <a:solidFill>
                  <a:schemeClr val="tx1">
                    <a:tint val="75000"/>
                  </a:schemeClr>
                </a:solidFill>
              </a:defRPr>
            </a:lvl1pPr>
          </a:lstStyle>
          <a:p>
            <a:fld id="{FD403CD0-842C-4BCD-83D3-BB78B185EE38}" type="datetimeFigureOut">
              <a:rPr lang="sv-SE" smtClean="0"/>
              <a:t>2025-03-13</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356350"/>
            <a:ext cx="4114800" cy="365125"/>
          </a:xfrm>
          <a:prstGeom prst="rect">
            <a:avLst/>
          </a:prstGeom>
        </p:spPr>
        <p:txBody>
          <a:bodyPr vert="horz" lIns="0" tIns="0" rIns="0" bIns="0" rtlCol="0" anchor="b">
            <a:noAutofit/>
          </a:bodyP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356350"/>
            <a:ext cx="2743200" cy="365125"/>
          </a:xfrm>
          <a:prstGeom prst="rect">
            <a:avLst/>
          </a:prstGeom>
        </p:spPr>
        <p:txBody>
          <a:bodyPr vert="horz" lIns="0" tIns="0" rIns="0" bIns="0" rtlCol="0" anchor="b">
            <a:noAutofit/>
          </a:bodyPr>
          <a:lstStyle>
            <a:lvl1pPr algn="r">
              <a:defRPr sz="1200">
                <a:solidFill>
                  <a:schemeClr val="tx1">
                    <a:tint val="75000"/>
                  </a:schemeClr>
                </a:solidFill>
              </a:defRPr>
            </a:lvl1pPr>
          </a:lstStyle>
          <a:p>
            <a:fld id="{AE086683-F536-42AB-ABBC-F4803DFE8DBC}" type="slidenum">
              <a:rPr lang="sv-SE" smtClean="0"/>
              <a:t>‹#›</a:t>
            </a:fld>
            <a:endParaRPr lang="sv-SE"/>
          </a:p>
        </p:txBody>
      </p:sp>
      <p:grpSp>
        <p:nvGrpSpPr>
          <p:cNvPr id="9" name="Grupp 8">
            <a:extLst>
              <a:ext uri="{FF2B5EF4-FFF2-40B4-BE49-F238E27FC236}">
                <a16:creationId xmlns:a16="http://schemas.microsoft.com/office/drawing/2014/main" id="{4EA2E787-9118-698D-533B-21D4DD3A1EBE}"/>
              </a:ext>
            </a:extLst>
          </p:cNvPr>
          <p:cNvGrpSpPr/>
          <p:nvPr userDrawn="1"/>
        </p:nvGrpSpPr>
        <p:grpSpPr>
          <a:xfrm>
            <a:off x="10810874" y="6127706"/>
            <a:ext cx="1001927" cy="340313"/>
            <a:chOff x="10651250" y="6073488"/>
            <a:chExt cx="1161552" cy="394531"/>
          </a:xfrm>
          <a:solidFill>
            <a:schemeClr val="accent1"/>
          </a:solidFill>
        </p:grpSpPr>
        <p:sp>
          <p:nvSpPr>
            <p:cNvPr id="14" name="Frihandsfigur: Form 13">
              <a:extLst>
                <a:ext uri="{FF2B5EF4-FFF2-40B4-BE49-F238E27FC236}">
                  <a16:creationId xmlns:a16="http://schemas.microsoft.com/office/drawing/2014/main" id="{68F97807-7BE3-2002-A4EC-FCA04DD81A3E}"/>
                </a:ext>
              </a:extLst>
            </p:cNvPr>
            <p:cNvSpPr/>
            <p:nvPr/>
          </p:nvSpPr>
          <p:spPr>
            <a:xfrm>
              <a:off x="10972599" y="6186422"/>
              <a:ext cx="65564" cy="65561"/>
            </a:xfrm>
            <a:custGeom>
              <a:avLst/>
              <a:gdLst>
                <a:gd name="connsiteX0" fmla="*/ 65562 w 65564"/>
                <a:gd name="connsiteY0" fmla="*/ 32372 h 65561"/>
                <a:gd name="connsiteX1" fmla="*/ 33190 w 65564"/>
                <a:gd name="connsiteY1" fmla="*/ 65559 h 65561"/>
                <a:gd name="connsiteX2" fmla="*/ 3 w 65564"/>
                <a:gd name="connsiteY2" fmla="*/ 33187 h 65561"/>
                <a:gd name="connsiteX3" fmla="*/ 32370 w 65564"/>
                <a:gd name="connsiteY3" fmla="*/ 0 h 65561"/>
                <a:gd name="connsiteX4" fmla="*/ 32780 w 65564"/>
                <a:gd name="connsiteY4" fmla="*/ 0 h 65561"/>
                <a:gd name="connsiteX5" fmla="*/ 65562 w 65564"/>
                <a:gd name="connsiteY5" fmla="*/ 32372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64" h="65561">
                  <a:moveTo>
                    <a:pt x="65562" y="32372"/>
                  </a:moveTo>
                  <a:cubicBezTo>
                    <a:pt x="65787" y="50476"/>
                    <a:pt x="51293" y="65334"/>
                    <a:pt x="33190" y="65559"/>
                  </a:cubicBezTo>
                  <a:cubicBezTo>
                    <a:pt x="15086" y="65784"/>
                    <a:pt x="227" y="51290"/>
                    <a:pt x="3" y="33187"/>
                  </a:cubicBezTo>
                  <a:cubicBezTo>
                    <a:pt x="-222" y="15085"/>
                    <a:pt x="14269" y="228"/>
                    <a:pt x="32370" y="0"/>
                  </a:cubicBezTo>
                  <a:lnTo>
                    <a:pt x="32780" y="0"/>
                  </a:lnTo>
                  <a:cubicBezTo>
                    <a:pt x="50726" y="-1"/>
                    <a:pt x="65338" y="14427"/>
                    <a:pt x="65562" y="32372"/>
                  </a:cubicBezTo>
                  <a:close/>
                </a:path>
              </a:pathLst>
            </a:custGeom>
            <a:grpFill/>
            <a:ln w="4073"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92302D15-105B-2B9E-13CA-63DC45EB94E2}"/>
                </a:ext>
              </a:extLst>
            </p:cNvPr>
            <p:cNvSpPr/>
            <p:nvPr/>
          </p:nvSpPr>
          <p:spPr>
            <a:xfrm>
              <a:off x="10978743" y="6277064"/>
              <a:ext cx="53680" cy="186980"/>
            </a:xfrm>
            <a:custGeom>
              <a:avLst/>
              <a:gdLst>
                <a:gd name="connsiteX0" fmla="*/ 51796 w 53680"/>
                <a:gd name="connsiteY0" fmla="*/ 0 h 186980"/>
                <a:gd name="connsiteX1" fmla="*/ 53681 w 53680"/>
                <a:gd name="connsiteY1" fmla="*/ 0 h 186980"/>
                <a:gd name="connsiteX2" fmla="*/ 53681 w 53680"/>
                <a:gd name="connsiteY2" fmla="*/ 186981 h 186980"/>
                <a:gd name="connsiteX3" fmla="*/ 51796 w 53680"/>
                <a:gd name="connsiteY3" fmla="*/ 186981 h 186980"/>
                <a:gd name="connsiteX4" fmla="*/ 1885 w 53680"/>
                <a:gd name="connsiteY4" fmla="*/ 186981 h 186980"/>
                <a:gd name="connsiteX5" fmla="*/ 0 w 53680"/>
                <a:gd name="connsiteY5" fmla="*/ 186981 h 186980"/>
                <a:gd name="connsiteX6" fmla="*/ 0 w 53680"/>
                <a:gd name="connsiteY6" fmla="*/ 0 h 186980"/>
                <a:gd name="connsiteX7" fmla="*/ 1885 w 53680"/>
                <a:gd name="connsiteY7" fmla="*/ 0 h 18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80" h="186980">
                  <a:moveTo>
                    <a:pt x="51796" y="0"/>
                  </a:moveTo>
                  <a:cubicBezTo>
                    <a:pt x="52837" y="0"/>
                    <a:pt x="53681" y="0"/>
                    <a:pt x="53681" y="0"/>
                  </a:cubicBezTo>
                  <a:lnTo>
                    <a:pt x="53681" y="186981"/>
                  </a:lnTo>
                  <a:cubicBezTo>
                    <a:pt x="53681" y="186981"/>
                    <a:pt x="52837" y="186981"/>
                    <a:pt x="51796" y="186981"/>
                  </a:cubicBezTo>
                  <a:lnTo>
                    <a:pt x="1885" y="186981"/>
                  </a:lnTo>
                  <a:cubicBezTo>
                    <a:pt x="844" y="186981"/>
                    <a:pt x="0" y="186981"/>
                    <a:pt x="0" y="186981"/>
                  </a:cubicBezTo>
                  <a:lnTo>
                    <a:pt x="0" y="0"/>
                  </a:lnTo>
                  <a:cubicBezTo>
                    <a:pt x="0" y="0"/>
                    <a:pt x="844" y="0"/>
                    <a:pt x="1885" y="0"/>
                  </a:cubicBezTo>
                  <a:close/>
                </a:path>
              </a:pathLst>
            </a:custGeom>
            <a:grpFill/>
            <a:ln w="4073"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288BFEF5-0AD8-A6E0-D84D-4847149A4776}"/>
                </a:ext>
              </a:extLst>
            </p:cNvPr>
            <p:cNvSpPr/>
            <p:nvPr/>
          </p:nvSpPr>
          <p:spPr>
            <a:xfrm>
              <a:off x="11068607" y="6273117"/>
              <a:ext cx="180916" cy="190927"/>
            </a:xfrm>
            <a:custGeom>
              <a:avLst/>
              <a:gdLst>
                <a:gd name="connsiteX0" fmla="*/ 180916 w 180916"/>
                <a:gd name="connsiteY0" fmla="*/ 85082 h 190927"/>
                <a:gd name="connsiteX1" fmla="*/ 180916 w 180916"/>
                <a:gd name="connsiteY1" fmla="*/ 189043 h 190927"/>
                <a:gd name="connsiteX2" fmla="*/ 179031 w 180916"/>
                <a:gd name="connsiteY2" fmla="*/ 190928 h 190927"/>
                <a:gd name="connsiteX3" fmla="*/ 129121 w 180916"/>
                <a:gd name="connsiteY3" fmla="*/ 190928 h 190927"/>
                <a:gd name="connsiteX4" fmla="*/ 127236 w 180916"/>
                <a:gd name="connsiteY4" fmla="*/ 189043 h 190927"/>
                <a:gd name="connsiteX5" fmla="*/ 127236 w 180916"/>
                <a:gd name="connsiteY5" fmla="*/ 189043 h 190927"/>
                <a:gd name="connsiteX6" fmla="*/ 127236 w 180916"/>
                <a:gd name="connsiteY6" fmla="*/ 94220 h 190927"/>
                <a:gd name="connsiteX7" fmla="*/ 91052 w 180916"/>
                <a:gd name="connsiteY7" fmla="*/ 53243 h 190927"/>
                <a:gd name="connsiteX8" fmla="*/ 89372 w 180916"/>
                <a:gd name="connsiteY8" fmla="*/ 53243 h 190927"/>
                <a:gd name="connsiteX9" fmla="*/ 53640 w 180916"/>
                <a:gd name="connsiteY9" fmla="*/ 91311 h 190927"/>
                <a:gd name="connsiteX10" fmla="*/ 53640 w 180916"/>
                <a:gd name="connsiteY10" fmla="*/ 189043 h 190927"/>
                <a:gd name="connsiteX11" fmla="*/ 51755 w 180916"/>
                <a:gd name="connsiteY11" fmla="*/ 190928 h 190927"/>
                <a:gd name="connsiteX12" fmla="*/ 1926 w 180916"/>
                <a:gd name="connsiteY12" fmla="*/ 190928 h 190927"/>
                <a:gd name="connsiteX13" fmla="*/ 0 w 180916"/>
                <a:gd name="connsiteY13" fmla="*/ 189084 h 190927"/>
                <a:gd name="connsiteX14" fmla="*/ 0 w 180916"/>
                <a:gd name="connsiteY14" fmla="*/ 189084 h 190927"/>
                <a:gd name="connsiteX15" fmla="*/ 0 w 180916"/>
                <a:gd name="connsiteY15" fmla="*/ 5832 h 190927"/>
                <a:gd name="connsiteX16" fmla="*/ 1926 w 180916"/>
                <a:gd name="connsiteY16" fmla="*/ 3947 h 190927"/>
                <a:gd name="connsiteX17" fmla="*/ 51796 w 180916"/>
                <a:gd name="connsiteY17" fmla="*/ 3947 h 190927"/>
                <a:gd name="connsiteX18" fmla="*/ 53722 w 180916"/>
                <a:gd name="connsiteY18" fmla="*/ 5832 h 190927"/>
                <a:gd name="connsiteX19" fmla="*/ 53722 w 180916"/>
                <a:gd name="connsiteY19" fmla="*/ 25255 h 190927"/>
                <a:gd name="connsiteX20" fmla="*/ 54131 w 180916"/>
                <a:gd name="connsiteY20" fmla="*/ 25255 h 190927"/>
                <a:gd name="connsiteX21" fmla="*/ 104739 w 180916"/>
                <a:gd name="connsiteY21" fmla="*/ 13 h 190927"/>
                <a:gd name="connsiteX22" fmla="*/ 180916 w 180916"/>
                <a:gd name="connsiteY22" fmla="*/ 85082 h 19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0916" h="190927">
                  <a:moveTo>
                    <a:pt x="180916" y="85082"/>
                  </a:moveTo>
                  <a:lnTo>
                    <a:pt x="180916" y="189043"/>
                  </a:lnTo>
                  <a:cubicBezTo>
                    <a:pt x="180896" y="190074"/>
                    <a:pt x="180064" y="190906"/>
                    <a:pt x="179031" y="190928"/>
                  </a:cubicBezTo>
                  <a:lnTo>
                    <a:pt x="129121" y="190928"/>
                  </a:lnTo>
                  <a:cubicBezTo>
                    <a:pt x="128088" y="190906"/>
                    <a:pt x="127256" y="190074"/>
                    <a:pt x="127236" y="189043"/>
                  </a:cubicBezTo>
                  <a:lnTo>
                    <a:pt x="127236" y="189043"/>
                  </a:lnTo>
                  <a:lnTo>
                    <a:pt x="127236" y="94220"/>
                  </a:lnTo>
                  <a:cubicBezTo>
                    <a:pt x="127236" y="68323"/>
                    <a:pt x="113139" y="53243"/>
                    <a:pt x="91052" y="53243"/>
                  </a:cubicBezTo>
                  <a:lnTo>
                    <a:pt x="89372" y="53243"/>
                  </a:lnTo>
                  <a:cubicBezTo>
                    <a:pt x="69191" y="54317"/>
                    <a:pt x="53435" y="71101"/>
                    <a:pt x="53640" y="91311"/>
                  </a:cubicBezTo>
                  <a:lnTo>
                    <a:pt x="53640" y="189043"/>
                  </a:lnTo>
                  <a:cubicBezTo>
                    <a:pt x="53619" y="190074"/>
                    <a:pt x="52787" y="190906"/>
                    <a:pt x="51755" y="190928"/>
                  </a:cubicBezTo>
                  <a:lnTo>
                    <a:pt x="1926" y="190928"/>
                  </a:lnTo>
                  <a:cubicBezTo>
                    <a:pt x="893" y="190928"/>
                    <a:pt x="45" y="190115"/>
                    <a:pt x="0" y="189084"/>
                  </a:cubicBezTo>
                  <a:lnTo>
                    <a:pt x="0" y="189084"/>
                  </a:lnTo>
                  <a:lnTo>
                    <a:pt x="0" y="5832"/>
                  </a:lnTo>
                  <a:cubicBezTo>
                    <a:pt x="20" y="4784"/>
                    <a:pt x="877" y="3946"/>
                    <a:pt x="1926" y="3947"/>
                  </a:cubicBezTo>
                  <a:lnTo>
                    <a:pt x="51796" y="3947"/>
                  </a:lnTo>
                  <a:cubicBezTo>
                    <a:pt x="52845" y="3946"/>
                    <a:pt x="53701" y="4784"/>
                    <a:pt x="53722" y="5832"/>
                  </a:cubicBezTo>
                  <a:lnTo>
                    <a:pt x="53722" y="25255"/>
                  </a:lnTo>
                  <a:lnTo>
                    <a:pt x="54131" y="25255"/>
                  </a:lnTo>
                  <a:cubicBezTo>
                    <a:pt x="65831" y="9037"/>
                    <a:pt x="84746" y="-399"/>
                    <a:pt x="104739" y="13"/>
                  </a:cubicBezTo>
                  <a:cubicBezTo>
                    <a:pt x="151986" y="136"/>
                    <a:pt x="180916" y="32508"/>
                    <a:pt x="180916" y="85082"/>
                  </a:cubicBezTo>
                  <a:close/>
                </a:path>
              </a:pathLst>
            </a:custGeom>
            <a:grpFill/>
            <a:ln w="4073"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19F8F531-8792-B0F9-D34D-BF84504B11BF}"/>
                </a:ext>
              </a:extLst>
            </p:cNvPr>
            <p:cNvSpPr/>
            <p:nvPr/>
          </p:nvSpPr>
          <p:spPr>
            <a:xfrm>
              <a:off x="11278429" y="6273158"/>
              <a:ext cx="186189" cy="194656"/>
            </a:xfrm>
            <a:custGeom>
              <a:avLst/>
              <a:gdLst>
                <a:gd name="connsiteX0" fmla="*/ 183932 w 186189"/>
                <a:gd name="connsiteY0" fmla="*/ 110161 h 194656"/>
                <a:gd name="connsiteX1" fmla="*/ 50632 w 186189"/>
                <a:gd name="connsiteY1" fmla="*/ 110161 h 194656"/>
                <a:gd name="connsiteX2" fmla="*/ 50386 w 186189"/>
                <a:gd name="connsiteY2" fmla="*/ 110407 h 194656"/>
                <a:gd name="connsiteX3" fmla="*/ 50386 w 186189"/>
                <a:gd name="connsiteY3" fmla="*/ 110407 h 194656"/>
                <a:gd name="connsiteX4" fmla="*/ 98289 w 186189"/>
                <a:gd name="connsiteY4" fmla="*/ 148967 h 194656"/>
                <a:gd name="connsiteX5" fmla="*/ 138078 w 186189"/>
                <a:gd name="connsiteY5" fmla="*/ 131510 h 194656"/>
                <a:gd name="connsiteX6" fmla="*/ 140660 w 186189"/>
                <a:gd name="connsiteY6" fmla="*/ 130896 h 194656"/>
                <a:gd name="connsiteX7" fmla="*/ 179384 w 186189"/>
                <a:gd name="connsiteY7" fmla="*/ 154499 h 194656"/>
                <a:gd name="connsiteX8" fmla="*/ 180040 w 186189"/>
                <a:gd name="connsiteY8" fmla="*/ 157039 h 194656"/>
                <a:gd name="connsiteX9" fmla="*/ 97183 w 186189"/>
                <a:gd name="connsiteY9" fmla="*/ 194657 h 194656"/>
                <a:gd name="connsiteX10" fmla="*/ 0 w 186189"/>
                <a:gd name="connsiteY10" fmla="*/ 97196 h 194656"/>
                <a:gd name="connsiteX11" fmla="*/ 93331 w 186189"/>
                <a:gd name="connsiteY11" fmla="*/ 95 h 194656"/>
                <a:gd name="connsiteX12" fmla="*/ 186186 w 186189"/>
                <a:gd name="connsiteY12" fmla="*/ 84755 h 194656"/>
                <a:gd name="connsiteX13" fmla="*/ 186186 w 186189"/>
                <a:gd name="connsiteY13" fmla="*/ 89180 h 194656"/>
                <a:gd name="connsiteX14" fmla="*/ 184793 w 186189"/>
                <a:gd name="connsiteY14" fmla="*/ 109300 h 194656"/>
                <a:gd name="connsiteX15" fmla="*/ 183932 w 186189"/>
                <a:gd name="connsiteY15" fmla="*/ 110161 h 194656"/>
                <a:gd name="connsiteX16" fmla="*/ 132301 w 186189"/>
                <a:gd name="connsiteY16" fmla="*/ 75904 h 194656"/>
                <a:gd name="connsiteX17" fmla="*/ 132546 w 186189"/>
                <a:gd name="connsiteY17" fmla="*/ 75658 h 194656"/>
                <a:gd name="connsiteX18" fmla="*/ 132546 w 186189"/>
                <a:gd name="connsiteY18" fmla="*/ 75658 h 194656"/>
                <a:gd name="connsiteX19" fmla="*/ 93372 w 186189"/>
                <a:gd name="connsiteY19" fmla="*/ 43572 h 194656"/>
                <a:gd name="connsiteX20" fmla="*/ 51165 w 186189"/>
                <a:gd name="connsiteY20" fmla="*/ 75617 h 194656"/>
                <a:gd name="connsiteX21" fmla="*/ 51165 w 186189"/>
                <a:gd name="connsiteY21" fmla="*/ 75945 h 194656"/>
                <a:gd name="connsiteX22" fmla="*/ 132137 w 186189"/>
                <a:gd name="connsiteY22" fmla="*/ 75945 h 1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189" h="194656">
                  <a:moveTo>
                    <a:pt x="183932" y="110161"/>
                  </a:moveTo>
                  <a:lnTo>
                    <a:pt x="50632" y="110161"/>
                  </a:lnTo>
                  <a:cubicBezTo>
                    <a:pt x="50497" y="110161"/>
                    <a:pt x="50386" y="110271"/>
                    <a:pt x="50386" y="110407"/>
                  </a:cubicBezTo>
                  <a:lnTo>
                    <a:pt x="50386" y="110407"/>
                  </a:lnTo>
                  <a:cubicBezTo>
                    <a:pt x="55386" y="135731"/>
                    <a:pt x="72883" y="148967"/>
                    <a:pt x="98289" y="148967"/>
                  </a:cubicBezTo>
                  <a:cubicBezTo>
                    <a:pt x="114270" y="148967"/>
                    <a:pt x="131071" y="142041"/>
                    <a:pt x="138078" y="131510"/>
                  </a:cubicBezTo>
                  <a:cubicBezTo>
                    <a:pt x="138640" y="130650"/>
                    <a:pt x="139775" y="130380"/>
                    <a:pt x="140660" y="130896"/>
                  </a:cubicBezTo>
                  <a:lnTo>
                    <a:pt x="179384" y="154499"/>
                  </a:lnTo>
                  <a:cubicBezTo>
                    <a:pt x="180253" y="155029"/>
                    <a:pt x="180544" y="156154"/>
                    <a:pt x="180040" y="157039"/>
                  </a:cubicBezTo>
                  <a:cubicBezTo>
                    <a:pt x="165861" y="180847"/>
                    <a:pt x="134964" y="194657"/>
                    <a:pt x="97183" y="194657"/>
                  </a:cubicBezTo>
                  <a:cubicBezTo>
                    <a:pt x="43432" y="194580"/>
                    <a:pt x="-78" y="150945"/>
                    <a:pt x="0" y="97196"/>
                  </a:cubicBezTo>
                  <a:cubicBezTo>
                    <a:pt x="74" y="45053"/>
                    <a:pt x="41232" y="2233"/>
                    <a:pt x="93331" y="95"/>
                  </a:cubicBezTo>
                  <a:cubicBezTo>
                    <a:pt x="142344" y="-2152"/>
                    <a:pt x="183908" y="35743"/>
                    <a:pt x="186186" y="84755"/>
                  </a:cubicBezTo>
                  <a:cubicBezTo>
                    <a:pt x="186186" y="86230"/>
                    <a:pt x="186186" y="87705"/>
                    <a:pt x="186186" y="89180"/>
                  </a:cubicBezTo>
                  <a:cubicBezTo>
                    <a:pt x="186235" y="95913"/>
                    <a:pt x="185768" y="102639"/>
                    <a:pt x="184793" y="109300"/>
                  </a:cubicBezTo>
                  <a:cubicBezTo>
                    <a:pt x="184793" y="109776"/>
                    <a:pt x="184408" y="110161"/>
                    <a:pt x="183932" y="110161"/>
                  </a:cubicBezTo>
                  <a:close/>
                  <a:moveTo>
                    <a:pt x="132301" y="75904"/>
                  </a:moveTo>
                  <a:cubicBezTo>
                    <a:pt x="132436" y="75904"/>
                    <a:pt x="132546" y="75793"/>
                    <a:pt x="132546" y="75658"/>
                  </a:cubicBezTo>
                  <a:lnTo>
                    <a:pt x="132546" y="75658"/>
                  </a:lnTo>
                  <a:cubicBezTo>
                    <a:pt x="130129" y="57136"/>
                    <a:pt x="113082" y="43572"/>
                    <a:pt x="93372" y="43572"/>
                  </a:cubicBezTo>
                  <a:cubicBezTo>
                    <a:pt x="70998" y="43572"/>
                    <a:pt x="56164" y="55620"/>
                    <a:pt x="51165" y="75617"/>
                  </a:cubicBezTo>
                  <a:cubicBezTo>
                    <a:pt x="51095" y="75715"/>
                    <a:pt x="51095" y="75846"/>
                    <a:pt x="51165" y="75945"/>
                  </a:cubicBezTo>
                  <a:lnTo>
                    <a:pt x="132137" y="75945"/>
                  </a:lnTo>
                  <a:close/>
                </a:path>
              </a:pathLst>
            </a:custGeom>
            <a:grpFill/>
            <a:ln w="4073"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56B7FCD-79C1-28D9-458B-5E2C2FBEA7B8}"/>
                </a:ext>
              </a:extLst>
            </p:cNvPr>
            <p:cNvSpPr/>
            <p:nvPr/>
          </p:nvSpPr>
          <p:spPr>
            <a:xfrm>
              <a:off x="11492890" y="6273217"/>
              <a:ext cx="121339" cy="191073"/>
            </a:xfrm>
            <a:custGeom>
              <a:avLst/>
              <a:gdLst>
                <a:gd name="connsiteX0" fmla="*/ 121335 w 121339"/>
                <a:gd name="connsiteY0" fmla="*/ 4175 h 191073"/>
                <a:gd name="connsiteX1" fmla="*/ 118425 w 121339"/>
                <a:gd name="connsiteY1" fmla="*/ 52528 h 191073"/>
                <a:gd name="connsiteX2" fmla="*/ 117409 w 121339"/>
                <a:gd name="connsiteY2" fmla="*/ 53390 h 191073"/>
                <a:gd name="connsiteX3" fmla="*/ 117401 w 121339"/>
                <a:gd name="connsiteY3" fmla="*/ 53389 h 191073"/>
                <a:gd name="connsiteX4" fmla="*/ 117401 w 121339"/>
                <a:gd name="connsiteY4" fmla="*/ 53389 h 191073"/>
                <a:gd name="connsiteX5" fmla="*/ 94535 w 121339"/>
                <a:gd name="connsiteY5" fmla="*/ 49578 h 191073"/>
                <a:gd name="connsiteX6" fmla="*/ 84127 w 121339"/>
                <a:gd name="connsiteY6" fmla="*/ 51504 h 191073"/>
                <a:gd name="connsiteX7" fmla="*/ 53804 w 121339"/>
                <a:gd name="connsiteY7" fmla="*/ 94940 h 191073"/>
                <a:gd name="connsiteX8" fmla="*/ 53804 w 121339"/>
                <a:gd name="connsiteY8" fmla="*/ 189189 h 191073"/>
                <a:gd name="connsiteX9" fmla="*/ 51878 w 121339"/>
                <a:gd name="connsiteY9" fmla="*/ 191074 h 191073"/>
                <a:gd name="connsiteX10" fmla="*/ 1926 w 121339"/>
                <a:gd name="connsiteY10" fmla="*/ 191074 h 191073"/>
                <a:gd name="connsiteX11" fmla="*/ 0 w 121339"/>
                <a:gd name="connsiteY11" fmla="*/ 189189 h 191073"/>
                <a:gd name="connsiteX12" fmla="*/ 0 w 121339"/>
                <a:gd name="connsiteY12" fmla="*/ 5773 h 191073"/>
                <a:gd name="connsiteX13" fmla="*/ 1926 w 121339"/>
                <a:gd name="connsiteY13" fmla="*/ 3847 h 191073"/>
                <a:gd name="connsiteX14" fmla="*/ 51673 w 121339"/>
                <a:gd name="connsiteY14" fmla="*/ 3847 h 191073"/>
                <a:gd name="connsiteX15" fmla="*/ 53599 w 121339"/>
                <a:gd name="connsiteY15" fmla="*/ 5773 h 191073"/>
                <a:gd name="connsiteX16" fmla="*/ 53599 w 121339"/>
                <a:gd name="connsiteY16" fmla="*/ 5773 h 191073"/>
                <a:gd name="connsiteX17" fmla="*/ 53599 w 121339"/>
                <a:gd name="connsiteY17" fmla="*/ 25114 h 191073"/>
                <a:gd name="connsiteX18" fmla="*/ 54009 w 121339"/>
                <a:gd name="connsiteY18" fmla="*/ 25114 h 191073"/>
                <a:gd name="connsiteX19" fmla="*/ 98510 w 121339"/>
                <a:gd name="connsiteY19" fmla="*/ 36 h 191073"/>
                <a:gd name="connsiteX20" fmla="*/ 120720 w 121339"/>
                <a:gd name="connsiteY20" fmla="*/ 3232 h 191073"/>
                <a:gd name="connsiteX21" fmla="*/ 121335 w 121339"/>
                <a:gd name="connsiteY21" fmla="*/ 4175 h 1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339" h="191073">
                  <a:moveTo>
                    <a:pt x="121335" y="4175"/>
                  </a:moveTo>
                  <a:lnTo>
                    <a:pt x="118425" y="52528"/>
                  </a:lnTo>
                  <a:cubicBezTo>
                    <a:pt x="118380" y="53047"/>
                    <a:pt x="117926" y="53433"/>
                    <a:pt x="117409" y="53390"/>
                  </a:cubicBezTo>
                  <a:cubicBezTo>
                    <a:pt x="117405" y="53389"/>
                    <a:pt x="117405" y="53389"/>
                    <a:pt x="117401" y="53389"/>
                  </a:cubicBezTo>
                  <a:lnTo>
                    <a:pt x="117401" y="53389"/>
                  </a:lnTo>
                  <a:cubicBezTo>
                    <a:pt x="110025" y="50936"/>
                    <a:pt x="102309" y="49651"/>
                    <a:pt x="94535" y="49578"/>
                  </a:cubicBezTo>
                  <a:cubicBezTo>
                    <a:pt x="90987" y="49662"/>
                    <a:pt x="87471" y="50313"/>
                    <a:pt x="84127" y="51504"/>
                  </a:cubicBezTo>
                  <a:cubicBezTo>
                    <a:pt x="65761" y="57996"/>
                    <a:pt x="53566" y="75462"/>
                    <a:pt x="53804" y="94940"/>
                  </a:cubicBezTo>
                  <a:lnTo>
                    <a:pt x="53804" y="189189"/>
                  </a:lnTo>
                  <a:cubicBezTo>
                    <a:pt x="53783" y="190236"/>
                    <a:pt x="52927" y="191074"/>
                    <a:pt x="51878" y="191074"/>
                  </a:cubicBezTo>
                  <a:lnTo>
                    <a:pt x="1926" y="191074"/>
                  </a:lnTo>
                  <a:cubicBezTo>
                    <a:pt x="877" y="191074"/>
                    <a:pt x="20" y="190236"/>
                    <a:pt x="0" y="189189"/>
                  </a:cubicBezTo>
                  <a:lnTo>
                    <a:pt x="0" y="5773"/>
                  </a:lnTo>
                  <a:cubicBezTo>
                    <a:pt x="0" y="4709"/>
                    <a:pt x="861" y="3847"/>
                    <a:pt x="1926" y="3847"/>
                  </a:cubicBezTo>
                  <a:lnTo>
                    <a:pt x="51673" y="3847"/>
                  </a:lnTo>
                  <a:cubicBezTo>
                    <a:pt x="52738" y="3847"/>
                    <a:pt x="53599" y="4709"/>
                    <a:pt x="53599" y="5773"/>
                  </a:cubicBezTo>
                  <a:lnTo>
                    <a:pt x="53599" y="5773"/>
                  </a:lnTo>
                  <a:lnTo>
                    <a:pt x="53599" y="25114"/>
                  </a:lnTo>
                  <a:lnTo>
                    <a:pt x="54009" y="25114"/>
                  </a:lnTo>
                  <a:cubicBezTo>
                    <a:pt x="63905" y="10038"/>
                    <a:pt x="80488" y="691"/>
                    <a:pt x="98510" y="36"/>
                  </a:cubicBezTo>
                  <a:cubicBezTo>
                    <a:pt x="106046" y="-217"/>
                    <a:pt x="113566" y="865"/>
                    <a:pt x="120720" y="3232"/>
                  </a:cubicBezTo>
                  <a:cubicBezTo>
                    <a:pt x="121122" y="3364"/>
                    <a:pt x="121376" y="3756"/>
                    <a:pt x="121335" y="4175"/>
                  </a:cubicBezTo>
                  <a:close/>
                </a:path>
              </a:pathLst>
            </a:custGeom>
            <a:grpFill/>
            <a:ln w="4073"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B9998BDF-984A-6838-8B68-AE5EA2CD660F}"/>
                </a:ext>
              </a:extLst>
            </p:cNvPr>
            <p:cNvSpPr/>
            <p:nvPr/>
          </p:nvSpPr>
          <p:spPr>
            <a:xfrm>
              <a:off x="11616806" y="6273417"/>
              <a:ext cx="195996" cy="194602"/>
            </a:xfrm>
            <a:custGeom>
              <a:avLst/>
              <a:gdLst>
                <a:gd name="connsiteX0" fmla="*/ 195996 w 195996"/>
                <a:gd name="connsiteY0" fmla="*/ 5532 h 194602"/>
                <a:gd name="connsiteX1" fmla="*/ 195996 w 195996"/>
                <a:gd name="connsiteY1" fmla="*/ 188743 h 194602"/>
                <a:gd name="connsiteX2" fmla="*/ 194193 w 195996"/>
                <a:gd name="connsiteY2" fmla="*/ 190628 h 194602"/>
                <a:gd name="connsiteX3" fmla="*/ 194193 w 195996"/>
                <a:gd name="connsiteY3" fmla="*/ 190628 h 194602"/>
                <a:gd name="connsiteX4" fmla="*/ 144200 w 195996"/>
                <a:gd name="connsiteY4" fmla="*/ 190628 h 194602"/>
                <a:gd name="connsiteX5" fmla="*/ 142315 w 195996"/>
                <a:gd name="connsiteY5" fmla="*/ 188743 h 194602"/>
                <a:gd name="connsiteX6" fmla="*/ 142315 w 195996"/>
                <a:gd name="connsiteY6" fmla="*/ 169401 h 194602"/>
                <a:gd name="connsiteX7" fmla="*/ 141988 w 195996"/>
                <a:gd name="connsiteY7" fmla="*/ 169401 h 194602"/>
                <a:gd name="connsiteX8" fmla="*/ 141988 w 195996"/>
                <a:gd name="connsiteY8" fmla="*/ 169401 h 194602"/>
                <a:gd name="connsiteX9" fmla="*/ 87200 w 195996"/>
                <a:gd name="connsiteY9" fmla="*/ 194603 h 194602"/>
                <a:gd name="connsiteX10" fmla="*/ 0 w 195996"/>
                <a:gd name="connsiteY10" fmla="*/ 97117 h 194602"/>
                <a:gd name="connsiteX11" fmla="*/ 87200 w 195996"/>
                <a:gd name="connsiteY11" fmla="*/ 0 h 194602"/>
                <a:gd name="connsiteX12" fmla="*/ 141988 w 195996"/>
                <a:gd name="connsiteY12" fmla="*/ 25201 h 194602"/>
                <a:gd name="connsiteX13" fmla="*/ 142315 w 195996"/>
                <a:gd name="connsiteY13" fmla="*/ 25201 h 194602"/>
                <a:gd name="connsiteX14" fmla="*/ 142315 w 195996"/>
                <a:gd name="connsiteY14" fmla="*/ 25201 h 194602"/>
                <a:gd name="connsiteX15" fmla="*/ 142315 w 195996"/>
                <a:gd name="connsiteY15" fmla="*/ 5532 h 194602"/>
                <a:gd name="connsiteX16" fmla="*/ 144200 w 195996"/>
                <a:gd name="connsiteY16" fmla="*/ 3647 h 194602"/>
                <a:gd name="connsiteX17" fmla="*/ 194111 w 195996"/>
                <a:gd name="connsiteY17" fmla="*/ 3647 h 194602"/>
                <a:gd name="connsiteX18" fmla="*/ 195996 w 195996"/>
                <a:gd name="connsiteY18" fmla="*/ 5532 h 194602"/>
                <a:gd name="connsiteX19" fmla="*/ 142315 w 195996"/>
                <a:gd name="connsiteY19" fmla="*/ 119900 h 194602"/>
                <a:gd name="connsiteX20" fmla="*/ 142315 w 195996"/>
                <a:gd name="connsiteY20" fmla="*/ 74825 h 194602"/>
                <a:gd name="connsiteX21" fmla="*/ 142315 w 195996"/>
                <a:gd name="connsiteY21" fmla="*/ 74292 h 194602"/>
                <a:gd name="connsiteX22" fmla="*/ 99043 w 195996"/>
                <a:gd name="connsiteY22" fmla="*/ 50525 h 194602"/>
                <a:gd name="connsiteX23" fmla="*/ 52574 w 195996"/>
                <a:gd name="connsiteY23" fmla="*/ 96994 h 194602"/>
                <a:gd name="connsiteX24" fmla="*/ 99043 w 195996"/>
                <a:gd name="connsiteY24" fmla="*/ 143463 h 194602"/>
                <a:gd name="connsiteX25" fmla="*/ 142315 w 195996"/>
                <a:gd name="connsiteY25" fmla="*/ 120474 h 194602"/>
                <a:gd name="connsiteX26" fmla="*/ 142315 w 195996"/>
                <a:gd name="connsiteY26" fmla="*/ 119900 h 19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5996" h="194602">
                  <a:moveTo>
                    <a:pt x="195996" y="5532"/>
                  </a:moveTo>
                  <a:lnTo>
                    <a:pt x="195996" y="188743"/>
                  </a:lnTo>
                  <a:cubicBezTo>
                    <a:pt x="196021" y="189761"/>
                    <a:pt x="195214" y="190605"/>
                    <a:pt x="194193" y="190628"/>
                  </a:cubicBezTo>
                  <a:cubicBezTo>
                    <a:pt x="194193" y="190628"/>
                    <a:pt x="194193" y="190628"/>
                    <a:pt x="194193" y="190628"/>
                  </a:cubicBezTo>
                  <a:lnTo>
                    <a:pt x="144200" y="190628"/>
                  </a:lnTo>
                  <a:cubicBezTo>
                    <a:pt x="143168" y="190606"/>
                    <a:pt x="142336" y="189775"/>
                    <a:pt x="142315" y="188743"/>
                  </a:cubicBezTo>
                  <a:lnTo>
                    <a:pt x="142315" y="169401"/>
                  </a:lnTo>
                  <a:cubicBezTo>
                    <a:pt x="142221" y="169318"/>
                    <a:pt x="142082" y="169318"/>
                    <a:pt x="141988" y="169401"/>
                  </a:cubicBezTo>
                  <a:lnTo>
                    <a:pt x="141988" y="169401"/>
                  </a:lnTo>
                  <a:cubicBezTo>
                    <a:pt x="132604" y="184276"/>
                    <a:pt x="110476" y="194603"/>
                    <a:pt x="87200" y="194603"/>
                  </a:cubicBezTo>
                  <a:cubicBezTo>
                    <a:pt x="38478" y="194603"/>
                    <a:pt x="0" y="151207"/>
                    <a:pt x="0" y="97117"/>
                  </a:cubicBezTo>
                  <a:cubicBezTo>
                    <a:pt x="0" y="43026"/>
                    <a:pt x="38478" y="0"/>
                    <a:pt x="87200" y="0"/>
                  </a:cubicBezTo>
                  <a:cubicBezTo>
                    <a:pt x="110066" y="0"/>
                    <a:pt x="132604" y="10326"/>
                    <a:pt x="141988" y="25201"/>
                  </a:cubicBezTo>
                  <a:cubicBezTo>
                    <a:pt x="142082" y="25285"/>
                    <a:pt x="142221" y="25285"/>
                    <a:pt x="142315" y="25201"/>
                  </a:cubicBezTo>
                  <a:lnTo>
                    <a:pt x="142315" y="25201"/>
                  </a:lnTo>
                  <a:lnTo>
                    <a:pt x="142315" y="5532"/>
                  </a:lnTo>
                  <a:cubicBezTo>
                    <a:pt x="142356" y="4509"/>
                    <a:pt x="143176" y="3689"/>
                    <a:pt x="144200" y="3647"/>
                  </a:cubicBezTo>
                  <a:lnTo>
                    <a:pt x="194111" y="3647"/>
                  </a:lnTo>
                  <a:cubicBezTo>
                    <a:pt x="195144" y="3669"/>
                    <a:pt x="195976" y="4500"/>
                    <a:pt x="195996" y="5532"/>
                  </a:cubicBezTo>
                  <a:close/>
                  <a:moveTo>
                    <a:pt x="142315" y="119900"/>
                  </a:moveTo>
                  <a:lnTo>
                    <a:pt x="142315" y="74825"/>
                  </a:lnTo>
                  <a:cubicBezTo>
                    <a:pt x="142356" y="74650"/>
                    <a:pt x="142356" y="74468"/>
                    <a:pt x="142315" y="74292"/>
                  </a:cubicBezTo>
                  <a:cubicBezTo>
                    <a:pt x="132944" y="59448"/>
                    <a:pt x="116598" y="50468"/>
                    <a:pt x="99043" y="50525"/>
                  </a:cubicBezTo>
                  <a:cubicBezTo>
                    <a:pt x="73379" y="50525"/>
                    <a:pt x="52574" y="71330"/>
                    <a:pt x="52574" y="96994"/>
                  </a:cubicBezTo>
                  <a:cubicBezTo>
                    <a:pt x="52574" y="122658"/>
                    <a:pt x="73379" y="143463"/>
                    <a:pt x="99043" y="143463"/>
                  </a:cubicBezTo>
                  <a:cubicBezTo>
                    <a:pt x="116430" y="143628"/>
                    <a:pt x="132718" y="134975"/>
                    <a:pt x="142315" y="120474"/>
                  </a:cubicBezTo>
                  <a:cubicBezTo>
                    <a:pt x="142397" y="120292"/>
                    <a:pt x="142397" y="120083"/>
                    <a:pt x="142315" y="119900"/>
                  </a:cubicBezTo>
                  <a:close/>
                </a:path>
              </a:pathLst>
            </a:custGeom>
            <a:grpFill/>
            <a:ln w="4073"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A8EC389A-5206-0617-AEC0-C82D95A08EB8}"/>
                </a:ext>
              </a:extLst>
            </p:cNvPr>
            <p:cNvSpPr/>
            <p:nvPr/>
          </p:nvSpPr>
          <p:spPr>
            <a:xfrm>
              <a:off x="10673869" y="6073488"/>
              <a:ext cx="174073" cy="174072"/>
            </a:xfrm>
            <a:custGeom>
              <a:avLst/>
              <a:gdLst>
                <a:gd name="connsiteX0" fmla="*/ 87200 w 174073"/>
                <a:gd name="connsiteY0" fmla="*/ 174073 h 174072"/>
                <a:gd name="connsiteX1" fmla="*/ 0 w 174073"/>
                <a:gd name="connsiteY1" fmla="*/ 87200 h 174072"/>
                <a:gd name="connsiteX2" fmla="*/ 86873 w 174073"/>
                <a:gd name="connsiteY2" fmla="*/ 0 h 174072"/>
                <a:gd name="connsiteX3" fmla="*/ 174073 w 174073"/>
                <a:gd name="connsiteY3" fmla="*/ 86872 h 174072"/>
                <a:gd name="connsiteX4" fmla="*/ 174073 w 174073"/>
                <a:gd name="connsiteY4" fmla="*/ 87036 h 174072"/>
                <a:gd name="connsiteX5" fmla="*/ 174073 w 174073"/>
                <a:gd name="connsiteY5" fmla="*/ 87036 h 174072"/>
                <a:gd name="connsiteX6" fmla="*/ 87200 w 174073"/>
                <a:gd name="connsiteY6" fmla="*/ 174073 h 174072"/>
                <a:gd name="connsiteX7" fmla="*/ 87200 w 174073"/>
                <a:gd name="connsiteY7" fmla="*/ 53967 h 174072"/>
                <a:gd name="connsiteX8" fmla="*/ 54090 w 174073"/>
                <a:gd name="connsiteY8" fmla="*/ 86995 h 174072"/>
                <a:gd name="connsiteX9" fmla="*/ 87119 w 174073"/>
                <a:gd name="connsiteY9" fmla="*/ 120105 h 174072"/>
                <a:gd name="connsiteX10" fmla="*/ 120228 w 174073"/>
                <a:gd name="connsiteY10" fmla="*/ 87077 h 174072"/>
                <a:gd name="connsiteX11" fmla="*/ 120228 w 174073"/>
                <a:gd name="connsiteY11" fmla="*/ 87077 h 174072"/>
                <a:gd name="connsiteX12" fmla="*/ 87200 w 174073"/>
                <a:gd name="connsiteY12" fmla="*/ 53967 h 1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73" h="174072">
                  <a:moveTo>
                    <a:pt x="87200" y="174073"/>
                  </a:moveTo>
                  <a:cubicBezTo>
                    <a:pt x="39132" y="174163"/>
                    <a:pt x="91" y="135269"/>
                    <a:pt x="0" y="87200"/>
                  </a:cubicBezTo>
                  <a:cubicBezTo>
                    <a:pt x="-90" y="39132"/>
                    <a:pt x="38804" y="91"/>
                    <a:pt x="86873" y="0"/>
                  </a:cubicBezTo>
                  <a:cubicBezTo>
                    <a:pt x="134941" y="-90"/>
                    <a:pt x="173983" y="38804"/>
                    <a:pt x="174073" y="86872"/>
                  </a:cubicBezTo>
                  <a:cubicBezTo>
                    <a:pt x="174073" y="86927"/>
                    <a:pt x="174073" y="86982"/>
                    <a:pt x="174073" y="87036"/>
                  </a:cubicBezTo>
                  <a:lnTo>
                    <a:pt x="174073" y="87036"/>
                  </a:lnTo>
                  <a:cubicBezTo>
                    <a:pt x="174051" y="135032"/>
                    <a:pt x="135196" y="173960"/>
                    <a:pt x="87200" y="174073"/>
                  </a:cubicBezTo>
                  <a:close/>
                  <a:moveTo>
                    <a:pt x="87200" y="53967"/>
                  </a:moveTo>
                  <a:cubicBezTo>
                    <a:pt x="68937" y="53945"/>
                    <a:pt x="54113" y="68732"/>
                    <a:pt x="54090" y="86995"/>
                  </a:cubicBezTo>
                  <a:cubicBezTo>
                    <a:pt x="54068" y="105259"/>
                    <a:pt x="68855" y="120083"/>
                    <a:pt x="87119" y="120105"/>
                  </a:cubicBezTo>
                  <a:cubicBezTo>
                    <a:pt x="105382" y="120128"/>
                    <a:pt x="120206" y="105341"/>
                    <a:pt x="120228" y="87077"/>
                  </a:cubicBezTo>
                  <a:lnTo>
                    <a:pt x="120228" y="87077"/>
                  </a:lnTo>
                  <a:cubicBezTo>
                    <a:pt x="120228" y="68823"/>
                    <a:pt x="105454" y="54012"/>
                    <a:pt x="87200" y="53967"/>
                  </a:cubicBezTo>
                  <a:close/>
                </a:path>
              </a:pathLst>
            </a:custGeom>
            <a:grpFill/>
            <a:ln w="4073"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67F3A3D3-EA66-1E58-2AED-9802CF686CA1}"/>
                </a:ext>
              </a:extLst>
            </p:cNvPr>
            <p:cNvSpPr/>
            <p:nvPr/>
          </p:nvSpPr>
          <p:spPr>
            <a:xfrm>
              <a:off x="10651250" y="6271471"/>
              <a:ext cx="219599" cy="192615"/>
            </a:xfrm>
            <a:custGeom>
              <a:avLst/>
              <a:gdLst>
                <a:gd name="connsiteX0" fmla="*/ 219599 w 219599"/>
                <a:gd name="connsiteY0" fmla="*/ 109800 h 192615"/>
                <a:gd name="connsiteX1" fmla="*/ 109800 w 219599"/>
                <a:gd name="connsiteY1" fmla="*/ 0 h 192615"/>
                <a:gd name="connsiteX2" fmla="*/ 0 w 219599"/>
                <a:gd name="connsiteY2" fmla="*/ 109800 h 192615"/>
                <a:gd name="connsiteX3" fmla="*/ 0 w 219599"/>
                <a:gd name="connsiteY3" fmla="*/ 109800 h 192615"/>
                <a:gd name="connsiteX4" fmla="*/ 0 w 219599"/>
                <a:gd name="connsiteY4" fmla="*/ 190689 h 192615"/>
                <a:gd name="connsiteX5" fmla="*/ 1844 w 219599"/>
                <a:gd name="connsiteY5" fmla="*/ 192615 h 192615"/>
                <a:gd name="connsiteX6" fmla="*/ 3032 w 219599"/>
                <a:gd name="connsiteY6" fmla="*/ 192205 h 192615"/>
                <a:gd name="connsiteX7" fmla="*/ 53271 w 219599"/>
                <a:gd name="connsiteY7" fmla="*/ 154875 h 192615"/>
                <a:gd name="connsiteX8" fmla="*/ 54050 w 219599"/>
                <a:gd name="connsiteY8" fmla="*/ 153359 h 192615"/>
                <a:gd name="connsiteX9" fmla="*/ 54050 w 219599"/>
                <a:gd name="connsiteY9" fmla="*/ 109800 h 192615"/>
                <a:gd name="connsiteX10" fmla="*/ 54050 w 219599"/>
                <a:gd name="connsiteY10" fmla="*/ 109800 h 192615"/>
                <a:gd name="connsiteX11" fmla="*/ 111353 w 219599"/>
                <a:gd name="connsiteY11" fmla="*/ 55521 h 192615"/>
                <a:gd name="connsiteX12" fmla="*/ 165632 w 219599"/>
                <a:gd name="connsiteY12" fmla="*/ 109800 h 192615"/>
                <a:gd name="connsiteX13" fmla="*/ 165632 w 219599"/>
                <a:gd name="connsiteY13" fmla="*/ 109800 h 192615"/>
                <a:gd name="connsiteX14" fmla="*/ 165632 w 219599"/>
                <a:gd name="connsiteY14" fmla="*/ 190689 h 192615"/>
                <a:gd name="connsiteX15" fmla="*/ 167558 w 219599"/>
                <a:gd name="connsiteY15" fmla="*/ 192615 h 192615"/>
                <a:gd name="connsiteX16" fmla="*/ 217714 w 219599"/>
                <a:gd name="connsiteY16" fmla="*/ 192615 h 192615"/>
                <a:gd name="connsiteX17" fmla="*/ 219599 w 219599"/>
                <a:gd name="connsiteY17" fmla="*/ 190730 h 192615"/>
                <a:gd name="connsiteX18" fmla="*/ 219599 w 219599"/>
                <a:gd name="connsiteY18" fmla="*/ 190730 h 19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9599" h="192615">
                  <a:moveTo>
                    <a:pt x="219599" y="109800"/>
                  </a:moveTo>
                  <a:cubicBezTo>
                    <a:pt x="219599" y="49159"/>
                    <a:pt x="170440" y="0"/>
                    <a:pt x="109800" y="0"/>
                  </a:cubicBezTo>
                  <a:cubicBezTo>
                    <a:pt x="49159" y="0"/>
                    <a:pt x="0" y="49159"/>
                    <a:pt x="0" y="109800"/>
                  </a:cubicBezTo>
                  <a:lnTo>
                    <a:pt x="0" y="109800"/>
                  </a:lnTo>
                  <a:lnTo>
                    <a:pt x="0" y="190689"/>
                  </a:lnTo>
                  <a:cubicBezTo>
                    <a:pt x="-1" y="191722"/>
                    <a:pt x="812" y="192571"/>
                    <a:pt x="1844" y="192615"/>
                  </a:cubicBezTo>
                  <a:cubicBezTo>
                    <a:pt x="2274" y="192612"/>
                    <a:pt x="2692" y="192469"/>
                    <a:pt x="3032" y="192205"/>
                  </a:cubicBezTo>
                  <a:lnTo>
                    <a:pt x="53271" y="154875"/>
                  </a:lnTo>
                  <a:cubicBezTo>
                    <a:pt x="53763" y="154527"/>
                    <a:pt x="54053" y="153961"/>
                    <a:pt x="54050" y="153359"/>
                  </a:cubicBezTo>
                  <a:lnTo>
                    <a:pt x="54050" y="109800"/>
                  </a:lnTo>
                  <a:lnTo>
                    <a:pt x="54050" y="109800"/>
                  </a:lnTo>
                  <a:cubicBezTo>
                    <a:pt x="54885" y="78987"/>
                    <a:pt x="80540" y="54685"/>
                    <a:pt x="111353" y="55521"/>
                  </a:cubicBezTo>
                  <a:cubicBezTo>
                    <a:pt x="140991" y="56324"/>
                    <a:pt x="164829" y="80161"/>
                    <a:pt x="165632" y="109800"/>
                  </a:cubicBezTo>
                  <a:lnTo>
                    <a:pt x="165632" y="109800"/>
                  </a:lnTo>
                  <a:lnTo>
                    <a:pt x="165632" y="190689"/>
                  </a:lnTo>
                  <a:cubicBezTo>
                    <a:pt x="165632" y="191753"/>
                    <a:pt x="166494" y="192615"/>
                    <a:pt x="167558" y="192615"/>
                  </a:cubicBezTo>
                  <a:lnTo>
                    <a:pt x="217714" y="192615"/>
                  </a:lnTo>
                  <a:cubicBezTo>
                    <a:pt x="218746" y="192594"/>
                    <a:pt x="219578" y="191762"/>
                    <a:pt x="219599" y="190730"/>
                  </a:cubicBezTo>
                  <a:lnTo>
                    <a:pt x="219599" y="190730"/>
                  </a:lnTo>
                  <a:close/>
                </a:path>
              </a:pathLst>
            </a:custGeom>
            <a:grpFill/>
            <a:ln w="4073" cap="flat">
              <a:noFill/>
              <a:prstDash val="solid"/>
              <a:miter/>
            </a:ln>
          </p:spPr>
          <p:txBody>
            <a:bodyPr rtlCol="0" anchor="ctr"/>
            <a:lstStyle/>
            <a:p>
              <a:endParaRPr lang="sv-SE"/>
            </a:p>
          </p:txBody>
        </p:sp>
      </p:gr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70" r:id="rId4"/>
    <p:sldLayoutId id="2147483660" r:id="rId5"/>
    <p:sldLayoutId id="2147483661" r:id="rId6"/>
    <p:sldLayoutId id="2147483651" r:id="rId7"/>
    <p:sldLayoutId id="2147483652" r:id="rId8"/>
    <p:sldLayoutId id="2147483667" r:id="rId9"/>
    <p:sldLayoutId id="2147483666" r:id="rId10"/>
    <p:sldLayoutId id="2147483659" r:id="rId11"/>
    <p:sldLayoutId id="2147483665" r:id="rId12"/>
    <p:sldLayoutId id="2147483662" r:id="rId13"/>
    <p:sldLayoutId id="2147483663" r:id="rId14"/>
    <p:sldLayoutId id="2147483664" r:id="rId15"/>
    <p:sldLayoutId id="2147483654" r:id="rId16"/>
    <p:sldLayoutId id="2147483669" r:id="rId17"/>
    <p:sldLayoutId id="2147483655" r:id="rId18"/>
    <p:sldLayoutId id="2147483668" r:id="rId19"/>
  </p:sldLayoutIdLst>
  <p:txStyles>
    <p:titleStyle>
      <a:lvl1pPr algn="l" defTabSz="914400" rtl="0" eaLnBrk="1" latinLnBrk="0" hangingPunct="1">
        <a:lnSpc>
          <a:spcPct val="100000"/>
        </a:lnSpc>
        <a:spcBef>
          <a:spcPct val="0"/>
        </a:spcBef>
        <a:buNone/>
        <a:defRPr sz="3200" b="0" kern="1200">
          <a:solidFill>
            <a:schemeClr val="accent1"/>
          </a:solidFill>
          <a:latin typeface="+mj-lt"/>
          <a:ea typeface="+mj-ea"/>
          <a:cs typeface="+mj-cs"/>
        </a:defRPr>
      </a:lvl1pPr>
    </p:titleStyle>
    <p:bodyStyle>
      <a:lvl1pPr marL="180975" indent="-180975" algn="l" defTabSz="914400" rtl="0" eaLnBrk="1" latinLnBrk="0" hangingPunct="1">
        <a:lnSpc>
          <a:spcPct val="110000"/>
        </a:lnSpc>
        <a:spcBef>
          <a:spcPts val="600"/>
        </a:spcBef>
        <a:buFont typeface="Arial" panose="020B0604020202020204" pitchFamily="34" charset="0"/>
        <a:buChar char="•"/>
        <a:defRPr sz="2000" kern="1200">
          <a:solidFill>
            <a:schemeClr val="tx1"/>
          </a:solidFill>
          <a:latin typeface="+mn-lt"/>
          <a:ea typeface="+mn-ea"/>
          <a:cs typeface="+mn-cs"/>
        </a:defRPr>
      </a:lvl1pPr>
      <a:lvl2pPr marL="361950" indent="-180975" algn="l" defTabSz="914400" rtl="0" eaLnBrk="1" latinLnBrk="0" hangingPunct="1">
        <a:lnSpc>
          <a:spcPct val="110000"/>
        </a:lnSpc>
        <a:spcBef>
          <a:spcPts val="600"/>
        </a:spcBef>
        <a:buFont typeface="Arial" panose="020B0604020202020204" pitchFamily="34" charset="0"/>
        <a:buChar char="•"/>
        <a:defRPr sz="1800" kern="1200">
          <a:solidFill>
            <a:schemeClr val="tx1"/>
          </a:solidFill>
          <a:latin typeface="+mn-lt"/>
          <a:ea typeface="+mn-ea"/>
          <a:cs typeface="+mn-cs"/>
        </a:defRPr>
      </a:lvl2pPr>
      <a:lvl3pPr marL="542925" indent="-180975" algn="l" defTabSz="914400" rtl="0" eaLnBrk="1" latinLnBrk="0" hangingPunct="1">
        <a:lnSpc>
          <a:spcPct val="110000"/>
        </a:lnSpc>
        <a:spcBef>
          <a:spcPts val="600"/>
        </a:spcBef>
        <a:buFont typeface="Arial" panose="020B0604020202020204" pitchFamily="34" charset="0"/>
        <a:buChar char="•"/>
        <a:defRPr sz="1600" kern="1200">
          <a:solidFill>
            <a:schemeClr val="tx1"/>
          </a:solidFill>
          <a:latin typeface="+mn-lt"/>
          <a:ea typeface="+mn-ea"/>
          <a:cs typeface="+mn-cs"/>
        </a:defRPr>
      </a:lvl3pPr>
      <a:lvl4pPr marL="714375" indent="-171450" algn="l" defTabSz="9144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4pPr>
      <a:lvl5pPr marL="895350" indent="-180975" algn="l" defTabSz="9144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6" userDrawn="1">
          <p15:clr>
            <a:srgbClr val="F26B43"/>
          </p15:clr>
        </p15:guide>
        <p15:guide id="3" pos="576" userDrawn="1">
          <p15:clr>
            <a:srgbClr val="9FCC3B"/>
          </p15:clr>
        </p15:guide>
        <p15:guide id="4" pos="7106" userDrawn="1">
          <p15:clr>
            <a:srgbClr val="9FCC3B"/>
          </p15:clr>
        </p15:guide>
        <p15:guide id="5" orient="horz" pos="1149" userDrawn="1">
          <p15:clr>
            <a:srgbClr val="F26B43"/>
          </p15:clr>
        </p15:guide>
        <p15:guide id="7" orient="horz" pos="1034" userDrawn="1">
          <p15:clr>
            <a:srgbClr val="F26B43"/>
          </p15:clr>
        </p15:guide>
        <p15:guide id="9" pos="240" userDrawn="1">
          <p15:clr>
            <a:srgbClr val="C35EA4"/>
          </p15:clr>
        </p15:guide>
        <p15:guide id="10" orient="horz" pos="240" userDrawn="1">
          <p15:clr>
            <a:srgbClr val="C35EA4"/>
          </p15:clr>
        </p15:guide>
        <p15:guide id="11" pos="7432" userDrawn="1">
          <p15:clr>
            <a:srgbClr val="C35EA4"/>
          </p15:clr>
        </p15:guide>
        <p15:guide id="12" orient="horz" pos="3640" userDrawn="1">
          <p15:clr>
            <a:srgbClr val="C35E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hyperlink" Target="mailto:nkkredaktionen@inera.se" TargetMode="External"/><Relationship Id="rId7" Type="http://schemas.openxmlformats.org/officeDocument/2006/relationships/image" Target="../media/image22.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4.jpe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ardpersonal.1177.se/for-forfattare/" TargetMode="External"/><Relationship Id="rId7"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vardpersonal.1177.se/for-forfattare/digitalt-oppet-hus-for-forfattare-och-processledar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vardpersonal.1177.se/for-forfattare/behorighet-inloggning-och-vanliga-frago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9BC35E-C6BB-4364-A69A-AB58390C9C2A}"/>
              </a:ext>
            </a:extLst>
          </p:cNvPr>
          <p:cNvSpPr>
            <a:spLocks noGrp="1"/>
          </p:cNvSpPr>
          <p:nvPr>
            <p:ph type="title"/>
          </p:nvPr>
        </p:nvSpPr>
        <p:spPr>
          <a:xfrm>
            <a:off x="922867" y="669288"/>
            <a:ext cx="10346267" cy="812286"/>
          </a:xfrm>
        </p:spPr>
        <p:txBody>
          <a:bodyPr>
            <a:normAutofit fontScale="90000"/>
          </a:bodyPr>
          <a:lstStyle/>
          <a:p>
            <a:r>
              <a:rPr lang="sv-SE"/>
              <a:t>Instruktioner</a:t>
            </a:r>
            <a:br>
              <a:rPr lang="sv-SE"/>
            </a:br>
            <a:r>
              <a:rPr lang="sv-SE"/>
              <a:t>Dold sida, visas inte vid utskrift</a:t>
            </a:r>
          </a:p>
        </p:txBody>
      </p:sp>
      <p:sp>
        <p:nvSpPr>
          <p:cNvPr id="9" name="textruta 8">
            <a:extLst>
              <a:ext uri="{FF2B5EF4-FFF2-40B4-BE49-F238E27FC236}">
                <a16:creationId xmlns:a16="http://schemas.microsoft.com/office/drawing/2014/main" id="{22955052-798D-42B1-A4BD-B4C5E91EFFA3}"/>
              </a:ext>
            </a:extLst>
          </p:cNvPr>
          <p:cNvSpPr txBox="1"/>
          <p:nvPr/>
        </p:nvSpPr>
        <p:spPr>
          <a:xfrm>
            <a:off x="846217" y="1821024"/>
            <a:ext cx="1084414" cy="215444"/>
          </a:xfrm>
          <a:prstGeom prst="rect">
            <a:avLst/>
          </a:prstGeom>
          <a:noFill/>
        </p:spPr>
        <p:txBody>
          <a:bodyPr wrap="square" lIns="0" tIns="0" rIns="0" bIns="0" rtlCol="0">
            <a:spAutoFit/>
          </a:bodyPr>
          <a:lstStyle/>
          <a:p>
            <a:r>
              <a:rPr lang="sv-SE" sz="1400">
                <a:latin typeface="+mj-lt"/>
              </a:rPr>
              <a:t>Mallsidor</a:t>
            </a:r>
          </a:p>
        </p:txBody>
      </p:sp>
      <p:pic>
        <p:nvPicPr>
          <p:cNvPr id="10" name="Bildobjekt 9">
            <a:extLst>
              <a:ext uri="{FF2B5EF4-FFF2-40B4-BE49-F238E27FC236}">
                <a16:creationId xmlns:a16="http://schemas.microsoft.com/office/drawing/2014/main" id="{CB3399C1-5395-4814-8BE8-49A241D4AA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05484" y="2466269"/>
            <a:ext cx="2105290" cy="2416138"/>
          </a:xfrm>
          <a:prstGeom prst="rect">
            <a:avLst/>
          </a:prstGeom>
          <a:ln>
            <a:solidFill>
              <a:schemeClr val="tx1">
                <a:lumMod val="50000"/>
                <a:lumOff val="50000"/>
              </a:schemeClr>
            </a:solidFill>
          </a:ln>
        </p:spPr>
      </p:pic>
      <p:pic>
        <p:nvPicPr>
          <p:cNvPr id="11" name="Bildobjekt 10">
            <a:extLst>
              <a:ext uri="{FF2B5EF4-FFF2-40B4-BE49-F238E27FC236}">
                <a16:creationId xmlns:a16="http://schemas.microsoft.com/office/drawing/2014/main" id="{D43DA4F3-1945-4981-9FC6-C311CD7A05E5}"/>
              </a:ext>
            </a:extLst>
          </p:cNvPr>
          <p:cNvPicPr>
            <a:picLocks noChangeAspect="1"/>
          </p:cNvPicPr>
          <p:nvPr/>
        </p:nvPicPr>
        <p:blipFill rotWithShape="1">
          <a:blip r:embed="rId4">
            <a:extLst>
              <a:ext uri="{28A0092B-C50C-407E-A947-70E740481C1C}">
                <a14:useLocalDpi xmlns:a14="http://schemas.microsoft.com/office/drawing/2010/main" val="0"/>
              </a:ext>
            </a:extLst>
          </a:blip>
          <a:srcRect r="3458" b="-3285"/>
          <a:stretch/>
        </p:blipFill>
        <p:spPr>
          <a:xfrm>
            <a:off x="839789" y="2976188"/>
            <a:ext cx="1593069" cy="824671"/>
          </a:xfrm>
          <a:prstGeom prst="rect">
            <a:avLst/>
          </a:prstGeom>
          <a:ln>
            <a:solidFill>
              <a:schemeClr val="tx1">
                <a:lumMod val="50000"/>
                <a:lumOff val="50000"/>
              </a:schemeClr>
            </a:solidFill>
          </a:ln>
        </p:spPr>
      </p:pic>
      <p:sp>
        <p:nvSpPr>
          <p:cNvPr id="13" name="textruta 12">
            <a:extLst>
              <a:ext uri="{FF2B5EF4-FFF2-40B4-BE49-F238E27FC236}">
                <a16:creationId xmlns:a16="http://schemas.microsoft.com/office/drawing/2014/main" id="{4651A2F9-ACE3-4FF7-B35C-F4A49B47D828}"/>
              </a:ext>
            </a:extLst>
          </p:cNvPr>
          <p:cNvSpPr txBox="1"/>
          <p:nvPr/>
        </p:nvSpPr>
        <p:spPr>
          <a:xfrm>
            <a:off x="842898" y="2145047"/>
            <a:ext cx="729244" cy="615553"/>
          </a:xfrm>
          <a:prstGeom prst="rect">
            <a:avLst/>
          </a:prstGeom>
          <a:noFill/>
        </p:spPr>
        <p:txBody>
          <a:bodyPr wrap="square" lIns="0" tIns="0" rIns="0" bIns="0" rtlCol="0">
            <a:spAutoFit/>
          </a:bodyPr>
          <a:lstStyle/>
          <a:p>
            <a:r>
              <a:rPr lang="sv-SE" sz="1000" b="1"/>
              <a:t>1. Ny bild,</a:t>
            </a:r>
            <a:r>
              <a:rPr lang="sv-SE" sz="1000"/>
              <a:t> visar samtliga layoutsidor. </a:t>
            </a:r>
          </a:p>
        </p:txBody>
      </p:sp>
      <p:sp>
        <p:nvSpPr>
          <p:cNvPr id="14" name="textruta 13">
            <a:extLst>
              <a:ext uri="{FF2B5EF4-FFF2-40B4-BE49-F238E27FC236}">
                <a16:creationId xmlns:a16="http://schemas.microsoft.com/office/drawing/2014/main" id="{C5C256DC-4F96-40DC-A6D2-AD71A6A7620F}"/>
              </a:ext>
            </a:extLst>
          </p:cNvPr>
          <p:cNvSpPr txBox="1"/>
          <p:nvPr/>
        </p:nvSpPr>
        <p:spPr>
          <a:xfrm>
            <a:off x="1752856" y="2145047"/>
            <a:ext cx="993420" cy="474398"/>
          </a:xfrm>
          <a:prstGeom prst="rect">
            <a:avLst/>
          </a:prstGeom>
          <a:noFill/>
        </p:spPr>
        <p:txBody>
          <a:bodyPr wrap="square" lIns="0" tIns="0" rIns="0" bIns="0" rtlCol="0">
            <a:spAutoFit/>
          </a:bodyPr>
          <a:lstStyle/>
          <a:p>
            <a:r>
              <a:rPr lang="sv-SE" sz="1000" b="1"/>
              <a:t>2. Layout,</a:t>
            </a:r>
            <a:r>
              <a:rPr lang="sv-SE" sz="1000"/>
              <a:t> byter befintlig sidas utseende.</a:t>
            </a:r>
          </a:p>
        </p:txBody>
      </p:sp>
      <p:sp>
        <p:nvSpPr>
          <p:cNvPr id="15" name="textruta 14">
            <a:extLst>
              <a:ext uri="{FF2B5EF4-FFF2-40B4-BE49-F238E27FC236}">
                <a16:creationId xmlns:a16="http://schemas.microsoft.com/office/drawing/2014/main" id="{86C19780-D3F9-4DC8-BEE5-DBBBD46D89D7}"/>
              </a:ext>
            </a:extLst>
          </p:cNvPr>
          <p:cNvSpPr txBox="1"/>
          <p:nvPr/>
        </p:nvSpPr>
        <p:spPr>
          <a:xfrm>
            <a:off x="842899" y="3941557"/>
            <a:ext cx="1716679" cy="615553"/>
          </a:xfrm>
          <a:prstGeom prst="rect">
            <a:avLst/>
          </a:prstGeom>
          <a:noFill/>
        </p:spPr>
        <p:txBody>
          <a:bodyPr wrap="square" lIns="0" tIns="0" rIns="0" bIns="0" rtlCol="0">
            <a:noAutofit/>
          </a:bodyPr>
          <a:lstStyle/>
          <a:p>
            <a:r>
              <a:rPr lang="sv-SE" sz="1000" b="1"/>
              <a:t>3. Återställ,</a:t>
            </a:r>
            <a:r>
              <a:rPr lang="sv-SE" sz="1000"/>
              <a:t> bilden visas i ursprungligt utseende. Används tex. för att få tillbaka punktlista om man tagit bort punkten. </a:t>
            </a:r>
          </a:p>
        </p:txBody>
      </p:sp>
      <p:pic>
        <p:nvPicPr>
          <p:cNvPr id="16" name="Bildobjekt 15">
            <a:extLst>
              <a:ext uri="{FF2B5EF4-FFF2-40B4-BE49-F238E27FC236}">
                <a16:creationId xmlns:a16="http://schemas.microsoft.com/office/drawing/2014/main" id="{7F31C698-5703-4C5C-A175-3043F614AD9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945393" y="5678029"/>
            <a:ext cx="930247" cy="532209"/>
          </a:xfrm>
          <a:prstGeom prst="rect">
            <a:avLst/>
          </a:prstGeom>
          <a:ln w="3175">
            <a:solidFill>
              <a:schemeClr val="tx1">
                <a:lumMod val="50000"/>
                <a:lumOff val="50000"/>
              </a:schemeClr>
            </a:solidFill>
          </a:ln>
        </p:spPr>
      </p:pic>
      <p:sp>
        <p:nvSpPr>
          <p:cNvPr id="17" name="textruta 16">
            <a:extLst>
              <a:ext uri="{FF2B5EF4-FFF2-40B4-BE49-F238E27FC236}">
                <a16:creationId xmlns:a16="http://schemas.microsoft.com/office/drawing/2014/main" id="{CE23CED9-D514-4194-BF5E-5A6EE0BD088C}"/>
              </a:ext>
            </a:extLst>
          </p:cNvPr>
          <p:cNvSpPr txBox="1"/>
          <p:nvPr/>
        </p:nvSpPr>
        <p:spPr>
          <a:xfrm>
            <a:off x="8945394" y="4706229"/>
            <a:ext cx="1084414" cy="215444"/>
          </a:xfrm>
          <a:prstGeom prst="rect">
            <a:avLst/>
          </a:prstGeom>
          <a:noFill/>
        </p:spPr>
        <p:txBody>
          <a:bodyPr wrap="square" lIns="0" tIns="0" rIns="0" bIns="0" rtlCol="0">
            <a:spAutoFit/>
          </a:bodyPr>
          <a:lstStyle/>
          <a:p>
            <a:r>
              <a:rPr lang="sv-SE" sz="1400">
                <a:latin typeface="+mj-lt"/>
              </a:rPr>
              <a:t>Stödlinjer</a:t>
            </a:r>
          </a:p>
        </p:txBody>
      </p:sp>
      <p:cxnSp>
        <p:nvCxnSpPr>
          <p:cNvPr id="18" name="Rak pilkoppling 17">
            <a:extLst>
              <a:ext uri="{FF2B5EF4-FFF2-40B4-BE49-F238E27FC236}">
                <a16:creationId xmlns:a16="http://schemas.microsoft.com/office/drawing/2014/main" id="{3BCA836B-023E-4BC7-9C75-7CA894166312}"/>
              </a:ext>
            </a:extLst>
          </p:cNvPr>
          <p:cNvCxnSpPr>
            <a:cxnSpLocks/>
          </p:cNvCxnSpPr>
          <p:nvPr/>
        </p:nvCxnSpPr>
        <p:spPr>
          <a:xfrm rot="5400000">
            <a:off x="970041" y="2802514"/>
            <a:ext cx="328827" cy="1"/>
          </a:xfrm>
          <a:prstGeom prst="straightConnector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45">
            <a:extLst>
              <a:ext uri="{FF2B5EF4-FFF2-40B4-BE49-F238E27FC236}">
                <a16:creationId xmlns:a16="http://schemas.microsoft.com/office/drawing/2014/main" id="{EA51D0BB-DB13-4806-8568-84D969E544EB}"/>
              </a:ext>
            </a:extLst>
          </p:cNvPr>
          <p:cNvSpPr/>
          <p:nvPr/>
        </p:nvSpPr>
        <p:spPr>
          <a:xfrm>
            <a:off x="8945393" y="4962633"/>
            <a:ext cx="2675106" cy="651905"/>
          </a:xfrm>
          <a:prstGeom prst="rect">
            <a:avLst/>
          </a:prstGeom>
          <a:noFill/>
        </p:spPr>
        <p:txBody>
          <a:bodyPr wrap="square" lIns="0" tIns="0" rIns="0" bIns="36000" rtlCol="0">
            <a:spAutoFit/>
          </a:bodyPr>
          <a:lstStyle/>
          <a:p>
            <a:r>
              <a:rPr lang="sv-SE" sz="1000"/>
              <a:t>Kontrollera att objekt och text är placerade innanför sidans marginaler. För att visa marginaler och stödlinjer, klicka på </a:t>
            </a:r>
            <a:r>
              <a:rPr lang="sv-SE" sz="1000" b="1"/>
              <a:t>Visa</a:t>
            </a:r>
            <a:r>
              <a:rPr lang="sv-SE" sz="1000"/>
              <a:t> och kryssa i rutan </a:t>
            </a:r>
            <a:r>
              <a:rPr lang="sv-SE" sz="1000" b="1"/>
              <a:t>Stödlinjer</a:t>
            </a:r>
            <a:r>
              <a:rPr lang="sv-SE" sz="1000"/>
              <a:t> (eller tryck Alt + F9).</a:t>
            </a:r>
          </a:p>
        </p:txBody>
      </p:sp>
      <p:sp>
        <p:nvSpPr>
          <p:cNvPr id="20" name="textruta 19">
            <a:extLst>
              <a:ext uri="{FF2B5EF4-FFF2-40B4-BE49-F238E27FC236}">
                <a16:creationId xmlns:a16="http://schemas.microsoft.com/office/drawing/2014/main" id="{1BC0E8CA-0B48-49E0-97C5-331674E9C905}"/>
              </a:ext>
            </a:extLst>
          </p:cNvPr>
          <p:cNvSpPr txBox="1"/>
          <p:nvPr/>
        </p:nvSpPr>
        <p:spPr>
          <a:xfrm>
            <a:off x="6118729" y="2145047"/>
            <a:ext cx="2395432" cy="1231106"/>
          </a:xfrm>
          <a:prstGeom prst="rect">
            <a:avLst/>
          </a:prstGeom>
          <a:noFill/>
        </p:spPr>
        <p:txBody>
          <a:bodyPr wrap="square" lIns="0" tIns="0" rIns="0" bIns="0" rtlCol="0">
            <a:spAutoFit/>
          </a:bodyPr>
          <a:lstStyle/>
          <a:p>
            <a:r>
              <a:rPr lang="sv-SE" sz="1000"/>
              <a:t>Objekt färgsätts med de</a:t>
            </a:r>
            <a:r>
              <a:rPr lang="sv-SE" sz="1000" b="1"/>
              <a:t> </a:t>
            </a:r>
            <a:r>
              <a:rPr lang="sv-SE" sz="1000"/>
              <a:t>inringade färgerna som följer er grafiska profil. </a:t>
            </a:r>
            <a:br>
              <a:rPr lang="sv-SE" sz="1000"/>
            </a:br>
            <a:br>
              <a:rPr lang="sv-SE" sz="1000"/>
            </a:br>
            <a:r>
              <a:rPr lang="sv-SE" sz="1000"/>
              <a:t>Använd alltid bara </a:t>
            </a:r>
            <a:r>
              <a:rPr lang="sv-SE" sz="1000" err="1"/>
              <a:t>Ineras</a:t>
            </a:r>
            <a:r>
              <a:rPr lang="sv-SE" sz="1000"/>
              <a:t> färger (temafärger). Enligt riktlinjerna så ska rött, beige användas i första hand. Därefter grönt, i  sista hand använd den orange och blå.</a:t>
            </a:r>
          </a:p>
        </p:txBody>
      </p:sp>
      <p:sp>
        <p:nvSpPr>
          <p:cNvPr id="21" name="textruta 20">
            <a:extLst>
              <a:ext uri="{FF2B5EF4-FFF2-40B4-BE49-F238E27FC236}">
                <a16:creationId xmlns:a16="http://schemas.microsoft.com/office/drawing/2014/main" id="{6C64B800-F9F1-4C2E-B330-B005F74760AE}"/>
              </a:ext>
            </a:extLst>
          </p:cNvPr>
          <p:cNvSpPr txBox="1"/>
          <p:nvPr/>
        </p:nvSpPr>
        <p:spPr>
          <a:xfrm>
            <a:off x="6118729" y="1821024"/>
            <a:ext cx="1084414" cy="215444"/>
          </a:xfrm>
          <a:prstGeom prst="rect">
            <a:avLst/>
          </a:prstGeom>
          <a:noFill/>
        </p:spPr>
        <p:txBody>
          <a:bodyPr wrap="square" lIns="0" tIns="0" rIns="0" bIns="0" rtlCol="0">
            <a:spAutoFit/>
          </a:bodyPr>
          <a:lstStyle/>
          <a:p>
            <a:r>
              <a:rPr lang="sv-SE" sz="1400">
                <a:latin typeface="+mj-lt"/>
              </a:rPr>
              <a:t>Temafärger</a:t>
            </a:r>
          </a:p>
        </p:txBody>
      </p:sp>
      <p:sp>
        <p:nvSpPr>
          <p:cNvPr id="22" name="textruta 21">
            <a:extLst>
              <a:ext uri="{FF2B5EF4-FFF2-40B4-BE49-F238E27FC236}">
                <a16:creationId xmlns:a16="http://schemas.microsoft.com/office/drawing/2014/main" id="{0143A882-E6F0-4045-A9E8-6CD820DF0EAA}"/>
              </a:ext>
            </a:extLst>
          </p:cNvPr>
          <p:cNvSpPr txBox="1"/>
          <p:nvPr/>
        </p:nvSpPr>
        <p:spPr>
          <a:xfrm>
            <a:off x="8945394" y="2145047"/>
            <a:ext cx="2675106" cy="923330"/>
          </a:xfrm>
          <a:prstGeom prst="rect">
            <a:avLst/>
          </a:prstGeom>
          <a:noFill/>
        </p:spPr>
        <p:txBody>
          <a:bodyPr wrap="square" lIns="0" tIns="0" rIns="0" bIns="0" rtlCol="0">
            <a:spAutoFit/>
          </a:bodyPr>
          <a:lstStyle/>
          <a:p>
            <a:r>
              <a:rPr lang="sv-SE" sz="1000"/>
              <a:t>Under fliken </a:t>
            </a:r>
            <a:r>
              <a:rPr lang="sv-SE" sz="1000" b="1"/>
              <a:t>Infoga</a:t>
            </a:r>
            <a:r>
              <a:rPr lang="sv-SE" sz="1000"/>
              <a:t> välj </a:t>
            </a:r>
            <a:r>
              <a:rPr lang="sv-SE" sz="1000" b="1"/>
              <a:t>Sidhuvud och sidfot</a:t>
            </a:r>
            <a:r>
              <a:rPr lang="sv-SE" sz="1000"/>
              <a:t>. Ändra i dialogen som du önskar och klicka på knappen </a:t>
            </a:r>
            <a:r>
              <a:rPr lang="sv-SE" sz="1000" b="1"/>
              <a:t>Använd för alla </a:t>
            </a:r>
            <a:r>
              <a:rPr lang="sv-SE" sz="1000"/>
              <a:t>för att använda på samtliga sidor med sidfot i presentationen eller </a:t>
            </a:r>
            <a:r>
              <a:rPr lang="sv-SE" sz="1000" b="1"/>
              <a:t>Använd</a:t>
            </a:r>
            <a:r>
              <a:rPr lang="sv-SE" sz="1000"/>
              <a:t> om du endast vill ändra i den sidan du står på. </a:t>
            </a:r>
          </a:p>
        </p:txBody>
      </p:sp>
      <p:grpSp>
        <p:nvGrpSpPr>
          <p:cNvPr id="23" name="Grupp 22">
            <a:extLst>
              <a:ext uri="{FF2B5EF4-FFF2-40B4-BE49-F238E27FC236}">
                <a16:creationId xmlns:a16="http://schemas.microsoft.com/office/drawing/2014/main" id="{CDA8B716-498B-42C1-91C3-EA6691A5D263}"/>
              </a:ext>
            </a:extLst>
          </p:cNvPr>
          <p:cNvGrpSpPr/>
          <p:nvPr/>
        </p:nvGrpSpPr>
        <p:grpSpPr>
          <a:xfrm>
            <a:off x="8945393" y="3151538"/>
            <a:ext cx="2311021" cy="1472998"/>
            <a:chOff x="8222739" y="3382316"/>
            <a:chExt cx="3816000" cy="2432242"/>
          </a:xfrm>
        </p:grpSpPr>
        <p:pic>
          <p:nvPicPr>
            <p:cNvPr id="24" name="Bildobjekt 23">
              <a:extLst>
                <a:ext uri="{FF2B5EF4-FFF2-40B4-BE49-F238E27FC236}">
                  <a16:creationId xmlns:a16="http://schemas.microsoft.com/office/drawing/2014/main" id="{CAEFCF91-7EA7-4301-8A5F-9AE161285F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2739" y="3382316"/>
              <a:ext cx="3816000" cy="2432242"/>
            </a:xfrm>
            <a:prstGeom prst="rect">
              <a:avLst/>
            </a:prstGeom>
            <a:ln>
              <a:solidFill>
                <a:schemeClr val="tx1">
                  <a:lumMod val="50000"/>
                  <a:lumOff val="50000"/>
                </a:schemeClr>
              </a:solidFill>
            </a:ln>
          </p:spPr>
        </p:pic>
        <p:sp>
          <p:nvSpPr>
            <p:cNvPr id="25" name="Rektangel 24">
              <a:extLst>
                <a:ext uri="{FF2B5EF4-FFF2-40B4-BE49-F238E27FC236}">
                  <a16:creationId xmlns:a16="http://schemas.microsoft.com/office/drawing/2014/main" id="{476A92FF-CDE7-4E77-A069-B6DD364F86CC}"/>
                </a:ext>
              </a:extLst>
            </p:cNvPr>
            <p:cNvSpPr/>
            <p:nvPr/>
          </p:nvSpPr>
          <p:spPr>
            <a:xfrm>
              <a:off x="10759398" y="5643250"/>
              <a:ext cx="572545" cy="1172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a:p>
          </p:txBody>
        </p:sp>
      </p:grpSp>
      <p:sp>
        <p:nvSpPr>
          <p:cNvPr id="27" name="textruta 26">
            <a:extLst>
              <a:ext uri="{FF2B5EF4-FFF2-40B4-BE49-F238E27FC236}">
                <a16:creationId xmlns:a16="http://schemas.microsoft.com/office/drawing/2014/main" id="{9E8907B0-95C5-4B76-BAC3-A6E7F1DF61AD}"/>
              </a:ext>
            </a:extLst>
          </p:cNvPr>
          <p:cNvSpPr txBox="1"/>
          <p:nvPr/>
        </p:nvSpPr>
        <p:spPr>
          <a:xfrm>
            <a:off x="8945393" y="1821024"/>
            <a:ext cx="1882976" cy="215444"/>
          </a:xfrm>
          <a:prstGeom prst="rect">
            <a:avLst/>
          </a:prstGeom>
          <a:noFill/>
        </p:spPr>
        <p:txBody>
          <a:bodyPr wrap="square" lIns="0" tIns="0" rIns="0" bIns="0" rtlCol="0">
            <a:spAutoFit/>
          </a:bodyPr>
          <a:lstStyle/>
          <a:p>
            <a:r>
              <a:rPr lang="sv-SE" sz="1400">
                <a:latin typeface="+mj-lt"/>
              </a:rPr>
              <a:t>Sidhuvud och sidfot</a:t>
            </a:r>
          </a:p>
        </p:txBody>
      </p:sp>
      <p:cxnSp>
        <p:nvCxnSpPr>
          <p:cNvPr id="28" name="Rak pilkoppling 21">
            <a:extLst>
              <a:ext uri="{FF2B5EF4-FFF2-40B4-BE49-F238E27FC236}">
                <a16:creationId xmlns:a16="http://schemas.microsoft.com/office/drawing/2014/main" id="{62180C3F-D0BE-4FE0-932E-C9E175F4B174}"/>
              </a:ext>
            </a:extLst>
          </p:cNvPr>
          <p:cNvCxnSpPr>
            <a:cxnSpLocks/>
          </p:cNvCxnSpPr>
          <p:nvPr/>
        </p:nvCxnSpPr>
        <p:spPr>
          <a:xfrm rot="5400000">
            <a:off x="1766219" y="2802514"/>
            <a:ext cx="328827" cy="1"/>
          </a:xfrm>
          <a:prstGeom prst="straightConnector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ruta 28">
            <a:extLst>
              <a:ext uri="{FF2B5EF4-FFF2-40B4-BE49-F238E27FC236}">
                <a16:creationId xmlns:a16="http://schemas.microsoft.com/office/drawing/2014/main" id="{85E29252-3166-46A7-B046-A3B89DE6A4DE}"/>
              </a:ext>
            </a:extLst>
          </p:cNvPr>
          <p:cNvSpPr txBox="1"/>
          <p:nvPr/>
        </p:nvSpPr>
        <p:spPr>
          <a:xfrm>
            <a:off x="3185890" y="2145047"/>
            <a:ext cx="1797834" cy="153888"/>
          </a:xfrm>
          <a:prstGeom prst="rect">
            <a:avLst/>
          </a:prstGeom>
          <a:noFill/>
        </p:spPr>
        <p:txBody>
          <a:bodyPr wrap="square" lIns="0" tIns="0" rIns="0" bIns="0" rtlCol="0">
            <a:spAutoFit/>
          </a:bodyPr>
          <a:lstStyle/>
          <a:p>
            <a:r>
              <a:rPr lang="sv-SE" sz="1000"/>
              <a:t>Befintliga layouter i mallen</a:t>
            </a:r>
          </a:p>
        </p:txBody>
      </p:sp>
      <p:grpSp>
        <p:nvGrpSpPr>
          <p:cNvPr id="30" name="Grupp 50">
            <a:extLst>
              <a:ext uri="{FF2B5EF4-FFF2-40B4-BE49-F238E27FC236}">
                <a16:creationId xmlns:a16="http://schemas.microsoft.com/office/drawing/2014/main" id="{E474DBE3-DDBA-4242-8F3D-BD39281F1895}"/>
              </a:ext>
            </a:extLst>
          </p:cNvPr>
          <p:cNvGrpSpPr/>
          <p:nvPr/>
        </p:nvGrpSpPr>
        <p:grpSpPr>
          <a:xfrm>
            <a:off x="6057898" y="3481848"/>
            <a:ext cx="1940946" cy="3185651"/>
            <a:chOff x="6091890" y="2537878"/>
            <a:chExt cx="1665659" cy="2733821"/>
          </a:xfrm>
        </p:grpSpPr>
        <p:pic>
          <p:nvPicPr>
            <p:cNvPr id="31" name="Bildobjekt 26">
              <a:extLst>
                <a:ext uri="{FF2B5EF4-FFF2-40B4-BE49-F238E27FC236}">
                  <a16:creationId xmlns:a16="http://schemas.microsoft.com/office/drawing/2014/main" id="{A4E54A54-475C-43AB-89E1-3182554F6687}"/>
                </a:ext>
              </a:extLst>
            </p:cNvPr>
            <p:cNvPicPr>
              <a:picLocks noChangeAspect="1"/>
            </p:cNvPicPr>
            <p:nvPr/>
          </p:nvPicPr>
          <p:blipFill rotWithShape="1">
            <a:blip r:embed="rId7">
              <a:extLst>
                <a:ext uri="{28A0092B-C50C-407E-A947-70E740481C1C}">
                  <a14:useLocalDpi xmlns:a14="http://schemas.microsoft.com/office/drawing/2010/main" val="0"/>
                </a:ext>
              </a:extLst>
            </a:blip>
            <a:srcRect l="-647" r="-938" b="658"/>
            <a:stretch/>
          </p:blipFill>
          <p:spPr>
            <a:xfrm>
              <a:off x="6144094" y="2537878"/>
              <a:ext cx="1593439" cy="2733821"/>
            </a:xfrm>
            <a:prstGeom prst="rect">
              <a:avLst/>
            </a:prstGeom>
            <a:ln>
              <a:solidFill>
                <a:schemeClr val="tx1">
                  <a:lumMod val="50000"/>
                  <a:lumOff val="50000"/>
                </a:schemeClr>
              </a:solidFill>
            </a:ln>
          </p:spPr>
        </p:pic>
        <p:grpSp>
          <p:nvGrpSpPr>
            <p:cNvPr id="33" name="Grupp 14">
              <a:extLst>
                <a:ext uri="{FF2B5EF4-FFF2-40B4-BE49-F238E27FC236}">
                  <a16:creationId xmlns:a16="http://schemas.microsoft.com/office/drawing/2014/main" id="{7A07B40C-3C9A-4EC2-B762-1B7DF0198558}"/>
                </a:ext>
              </a:extLst>
            </p:cNvPr>
            <p:cNvGrpSpPr/>
            <p:nvPr/>
          </p:nvGrpSpPr>
          <p:grpSpPr>
            <a:xfrm>
              <a:off x="6091890" y="3016546"/>
              <a:ext cx="1665659" cy="2255153"/>
              <a:chOff x="5104215" y="4176497"/>
              <a:chExt cx="1958096" cy="2560128"/>
            </a:xfrm>
          </p:grpSpPr>
          <p:sp>
            <p:nvSpPr>
              <p:cNvPr id="34" name="TextBox 43">
                <a:extLst>
                  <a:ext uri="{FF2B5EF4-FFF2-40B4-BE49-F238E27FC236}">
                    <a16:creationId xmlns:a16="http://schemas.microsoft.com/office/drawing/2014/main" id="{7B81A1AC-F9CE-437D-AACC-BDE6FC9C7FDA}"/>
                  </a:ext>
                </a:extLst>
              </p:cNvPr>
              <p:cNvSpPr txBox="1"/>
              <p:nvPr/>
            </p:nvSpPr>
            <p:spPr>
              <a:xfrm>
                <a:off x="5104215" y="6480286"/>
                <a:ext cx="1958096" cy="246394"/>
              </a:xfrm>
              <a:prstGeom prst="rect">
                <a:avLst/>
              </a:prstGeom>
              <a:solidFill>
                <a:srgbClr val="FFFFFF">
                  <a:alpha val="85000"/>
                </a:srgbClr>
              </a:solidFill>
            </p:spPr>
            <p:txBody>
              <a:bodyPr wrap="square" lIns="360000" tIns="0" rIns="0" bIns="0" rtlCol="0" anchor="ctr" anchorCtr="0">
                <a:noAutofit/>
              </a:bodyPr>
              <a:lstStyle/>
              <a:p>
                <a:pPr>
                  <a:lnSpc>
                    <a:spcPct val="80000"/>
                  </a:lnSpc>
                </a:pPr>
                <a:r>
                  <a:rPr lang="sv-SE" sz="1000" b="1">
                    <a:solidFill>
                      <a:srgbClr val="FF0000"/>
                    </a:solidFill>
                  </a:rPr>
                  <a:t>Använd inte de inbyggda standardfärgerna. </a:t>
                </a:r>
              </a:p>
            </p:txBody>
          </p:sp>
          <p:sp>
            <p:nvSpPr>
              <p:cNvPr id="35" name="&quot;Not Allowed&quot; Symbol 44">
                <a:extLst>
                  <a:ext uri="{FF2B5EF4-FFF2-40B4-BE49-F238E27FC236}">
                    <a16:creationId xmlns:a16="http://schemas.microsoft.com/office/drawing/2014/main" id="{0C888F55-6228-4B6C-A205-9AB34909BD5C}"/>
                  </a:ext>
                </a:extLst>
              </p:cNvPr>
              <p:cNvSpPr/>
              <p:nvPr/>
            </p:nvSpPr>
            <p:spPr>
              <a:xfrm>
                <a:off x="5136248" y="6470342"/>
                <a:ext cx="275744" cy="266283"/>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sv-SE" sz="800">
                  <a:solidFill>
                    <a:schemeClr val="tx1"/>
                  </a:solidFill>
                </a:endParaRPr>
              </a:p>
            </p:txBody>
          </p:sp>
          <p:sp>
            <p:nvSpPr>
              <p:cNvPr id="3" name="TextBox 43">
                <a:extLst>
                  <a:ext uri="{FF2B5EF4-FFF2-40B4-BE49-F238E27FC236}">
                    <a16:creationId xmlns:a16="http://schemas.microsoft.com/office/drawing/2014/main" id="{FEFA9161-B9DB-EE64-5E37-9FF1A7C0A0F1}"/>
                  </a:ext>
                </a:extLst>
              </p:cNvPr>
              <p:cNvSpPr txBox="1"/>
              <p:nvPr/>
            </p:nvSpPr>
            <p:spPr>
              <a:xfrm>
                <a:off x="5167888" y="4176497"/>
                <a:ext cx="1861274" cy="845749"/>
              </a:xfrm>
              <a:prstGeom prst="rect">
                <a:avLst/>
              </a:prstGeom>
              <a:solidFill>
                <a:srgbClr val="FFFFFF">
                  <a:alpha val="85000"/>
                </a:srgbClr>
              </a:solidFill>
              <a:ln>
                <a:solidFill>
                  <a:schemeClr val="accent6"/>
                </a:solidFill>
              </a:ln>
            </p:spPr>
            <p:txBody>
              <a:bodyPr wrap="square" lIns="72000" tIns="0" rIns="0" bIns="0" rtlCol="0" anchor="ctr" anchorCtr="0">
                <a:noAutofit/>
              </a:bodyPr>
              <a:lstStyle/>
              <a:p>
                <a:pPr>
                  <a:lnSpc>
                    <a:spcPct val="80000"/>
                  </a:lnSpc>
                </a:pPr>
                <a:r>
                  <a:rPr lang="sv-SE" sz="1000" b="1">
                    <a:solidFill>
                      <a:schemeClr val="accent6"/>
                    </a:solidFill>
                  </a:rPr>
                  <a:t>Undvik dessa färger så gott det går.</a:t>
                </a:r>
              </a:p>
            </p:txBody>
          </p:sp>
        </p:grpSp>
      </p:grpSp>
      <p:cxnSp>
        <p:nvCxnSpPr>
          <p:cNvPr id="36" name="Koppling: vinklad 23">
            <a:extLst>
              <a:ext uri="{FF2B5EF4-FFF2-40B4-BE49-F238E27FC236}">
                <a16:creationId xmlns:a16="http://schemas.microsoft.com/office/drawing/2014/main" id="{F367D5D3-0A61-4F48-85EA-9710CDE92011}"/>
              </a:ext>
            </a:extLst>
          </p:cNvPr>
          <p:cNvCxnSpPr>
            <a:cxnSpLocks/>
            <a:stCxn id="15" idx="3"/>
          </p:cNvCxnSpPr>
          <p:nvPr/>
        </p:nvCxnSpPr>
        <p:spPr>
          <a:xfrm flipH="1" flipV="1">
            <a:off x="2380846" y="3310862"/>
            <a:ext cx="178732" cy="938472"/>
          </a:xfrm>
          <a:prstGeom prst="bentConnector4">
            <a:avLst>
              <a:gd name="adj1" fmla="val -54814"/>
              <a:gd name="adj2" fmla="val 100036"/>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52">
            <a:extLst>
              <a:ext uri="{FF2B5EF4-FFF2-40B4-BE49-F238E27FC236}">
                <a16:creationId xmlns:a16="http://schemas.microsoft.com/office/drawing/2014/main" id="{5AEC9D3C-93BF-4012-9B05-820C72B7E187}"/>
              </a:ext>
            </a:extLst>
          </p:cNvPr>
          <p:cNvSpPr/>
          <p:nvPr/>
        </p:nvSpPr>
        <p:spPr>
          <a:xfrm>
            <a:off x="6116109" y="3787729"/>
            <a:ext cx="1856790" cy="21544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a:p>
        </p:txBody>
      </p:sp>
      <p:sp>
        <p:nvSpPr>
          <p:cNvPr id="38" name="textruta 4">
            <a:extLst>
              <a:ext uri="{FF2B5EF4-FFF2-40B4-BE49-F238E27FC236}">
                <a16:creationId xmlns:a16="http://schemas.microsoft.com/office/drawing/2014/main" id="{DE8FCE5E-F088-4F20-83F0-39765520CE77}"/>
              </a:ext>
            </a:extLst>
          </p:cNvPr>
          <p:cNvSpPr txBox="1"/>
          <p:nvPr/>
        </p:nvSpPr>
        <p:spPr>
          <a:xfrm>
            <a:off x="846217" y="4971721"/>
            <a:ext cx="1836023" cy="215444"/>
          </a:xfrm>
          <a:prstGeom prst="rect">
            <a:avLst/>
          </a:prstGeom>
          <a:noFill/>
        </p:spPr>
        <p:txBody>
          <a:bodyPr wrap="square" lIns="0" tIns="0" rIns="0" bIns="0" rtlCol="0">
            <a:spAutoFit/>
          </a:bodyPr>
          <a:lstStyle/>
          <a:p>
            <a:r>
              <a:rPr lang="sv-SE" sz="1400">
                <a:latin typeface="+mj-lt"/>
              </a:rPr>
              <a:t>Klipp och klistra</a:t>
            </a:r>
          </a:p>
        </p:txBody>
      </p:sp>
      <p:sp>
        <p:nvSpPr>
          <p:cNvPr id="39" name="textruta 8">
            <a:extLst>
              <a:ext uri="{FF2B5EF4-FFF2-40B4-BE49-F238E27FC236}">
                <a16:creationId xmlns:a16="http://schemas.microsoft.com/office/drawing/2014/main" id="{29F3846A-9481-47AF-AB8C-B16BFBCE6CD0}"/>
              </a:ext>
            </a:extLst>
          </p:cNvPr>
          <p:cNvSpPr txBox="1"/>
          <p:nvPr/>
        </p:nvSpPr>
        <p:spPr>
          <a:xfrm>
            <a:off x="846216" y="5252853"/>
            <a:ext cx="3507123" cy="1110196"/>
          </a:xfrm>
          <a:prstGeom prst="rect">
            <a:avLst/>
          </a:prstGeom>
          <a:noFill/>
        </p:spPr>
        <p:txBody>
          <a:bodyPr wrap="square" lIns="0" tIns="0" rIns="0" bIns="32659" rtlCol="0">
            <a:spAutoFit/>
          </a:bodyPr>
          <a:lstStyle/>
          <a:p>
            <a:r>
              <a:rPr lang="sv-SE" sz="1000"/>
              <a:t>Bäst brukar vara att kopiera och klistra in enskilda objekt.</a:t>
            </a:r>
          </a:p>
          <a:p>
            <a:r>
              <a:rPr lang="sv-SE" sz="1000"/>
              <a:t>Tänk på att formatet från den gamla mallen/presentationen kan skilja sig åt och därför kommer det fungera olika. PowerPoint försöker alltid anpassa sig till den nya layouten men beroende på likheten mellan gamla och nya så fungerar det olika bra. </a:t>
            </a:r>
          </a:p>
          <a:p>
            <a:r>
              <a:rPr lang="sv-SE" sz="1000"/>
              <a:t>Använd alltid platshållare där det finns möjlighet.</a:t>
            </a:r>
          </a:p>
        </p:txBody>
      </p:sp>
      <p:pic>
        <p:nvPicPr>
          <p:cNvPr id="40" name="Bildobjekt 39">
            <a:extLst>
              <a:ext uri="{FF2B5EF4-FFF2-40B4-BE49-F238E27FC236}">
                <a16:creationId xmlns:a16="http://schemas.microsoft.com/office/drawing/2014/main" id="{311FFF46-167C-4972-B60E-8C5B7F65F8C8}"/>
              </a:ext>
            </a:extLst>
          </p:cNvPr>
          <p:cNvPicPr>
            <a:picLocks noChangeAspect="1"/>
          </p:cNvPicPr>
          <p:nvPr/>
        </p:nvPicPr>
        <p:blipFill rotWithShape="1">
          <a:blip r:embed="rId8">
            <a:extLst>
              <a:ext uri="{28A0092B-C50C-407E-A947-70E740481C1C}">
                <a14:useLocalDpi xmlns:a14="http://schemas.microsoft.com/office/drawing/2010/main" val="0"/>
              </a:ext>
            </a:extLst>
          </a:blip>
          <a:srcRect l="22490" t="24582" r="23037" b="18004"/>
          <a:stretch/>
        </p:blipFill>
        <p:spPr>
          <a:xfrm>
            <a:off x="4503953" y="5214362"/>
            <a:ext cx="1084414" cy="787488"/>
          </a:xfrm>
          <a:prstGeom prst="rect">
            <a:avLst/>
          </a:prstGeom>
        </p:spPr>
      </p:pic>
      <p:sp>
        <p:nvSpPr>
          <p:cNvPr id="4" name="Rectangle: Rounded Corners 52">
            <a:extLst>
              <a:ext uri="{FF2B5EF4-FFF2-40B4-BE49-F238E27FC236}">
                <a16:creationId xmlns:a16="http://schemas.microsoft.com/office/drawing/2014/main" id="{3E8B35C8-4ECB-9AE2-7F12-089EA8CA1839}"/>
              </a:ext>
            </a:extLst>
          </p:cNvPr>
          <p:cNvSpPr/>
          <p:nvPr/>
        </p:nvSpPr>
        <p:spPr>
          <a:xfrm>
            <a:off x="6116109" y="4971721"/>
            <a:ext cx="1856790" cy="1030129"/>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a:p>
        </p:txBody>
      </p:sp>
    </p:spTree>
    <p:extLst>
      <p:ext uri="{BB962C8B-B14F-4D97-AF65-F5344CB8AC3E}">
        <p14:creationId xmlns:p14="http://schemas.microsoft.com/office/powerpoint/2010/main" val="3341996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C8990-349E-77CC-6645-84466F21FB4B}"/>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6F2FE6A3-606E-3706-69EC-061286289D22}"/>
              </a:ext>
            </a:extLst>
          </p:cNvPr>
          <p:cNvSpPr>
            <a:spLocks noGrp="1"/>
          </p:cNvSpPr>
          <p:nvPr>
            <p:ph type="title"/>
          </p:nvPr>
        </p:nvSpPr>
        <p:spPr>
          <a:xfrm>
            <a:off x="922867" y="669288"/>
            <a:ext cx="10438630" cy="1147104"/>
          </a:xfrm>
        </p:spPr>
        <p:txBody>
          <a:bodyPr/>
          <a:lstStyle/>
          <a:p>
            <a:r>
              <a:rPr lang="sv-SE" dirty="0"/>
              <a:t>Metadata  </a:t>
            </a:r>
            <a:br>
              <a:rPr lang="sv-SE" dirty="0"/>
            </a:br>
            <a:endParaRPr lang="sv-SE" dirty="0"/>
          </a:p>
        </p:txBody>
      </p:sp>
      <p:sp>
        <p:nvSpPr>
          <p:cNvPr id="4" name="Content Placeholder 3">
            <a:extLst>
              <a:ext uri="{FF2B5EF4-FFF2-40B4-BE49-F238E27FC236}">
                <a16:creationId xmlns:a16="http://schemas.microsoft.com/office/drawing/2014/main" id="{C7508611-5FD4-5A35-45B4-9EE130ACC6B1}"/>
              </a:ext>
            </a:extLst>
          </p:cNvPr>
          <p:cNvSpPr>
            <a:spLocks noGrp="1"/>
          </p:cNvSpPr>
          <p:nvPr>
            <p:ph idx="1"/>
          </p:nvPr>
        </p:nvSpPr>
        <p:spPr>
          <a:xfrm>
            <a:off x="830503" y="1308941"/>
            <a:ext cx="6433898" cy="3787536"/>
          </a:xfrm>
        </p:spPr>
        <p:txBody>
          <a:bodyPr vert="horz" lIns="0" tIns="0" rIns="0" bIns="0" rtlCol="0" anchor="t">
            <a:noAutofit/>
          </a:bodyPr>
          <a:lstStyle/>
          <a:p>
            <a:pPr marL="0" indent="0">
              <a:buNone/>
            </a:pPr>
            <a:endParaRPr lang="sv-SE" sz="2000" dirty="0">
              <a:effectLst/>
              <a:latin typeface="-apple-system"/>
            </a:endParaRPr>
          </a:p>
          <a:p>
            <a:r>
              <a:rPr lang="sv-SE" sz="2000" dirty="0">
                <a:effectLst/>
                <a:latin typeface="-apple-system"/>
              </a:rPr>
              <a:t> </a:t>
            </a:r>
            <a:r>
              <a:rPr lang="sv-SE" sz="2000" b="1" dirty="0">
                <a:effectLst/>
                <a:latin typeface="-apple-system"/>
              </a:rPr>
              <a:t>Metadata</a:t>
            </a:r>
            <a:r>
              <a:rPr lang="sv-SE" sz="2000" dirty="0">
                <a:effectLst/>
                <a:latin typeface="-apple-system"/>
              </a:rPr>
              <a:t> är data om data – nyckelord som beskriver innehållet i en webbsida. </a:t>
            </a:r>
          </a:p>
          <a:p>
            <a:r>
              <a:rPr lang="sv-SE" sz="2000" dirty="0">
                <a:effectLst/>
                <a:latin typeface="-apple-system"/>
              </a:rPr>
              <a:t>Inom SEO (sökmotoroptimering) är metadata viktigt eftersom det hjälper sökmotorer att förstå sidans innehåll och göra den mer relevant för sökningar. </a:t>
            </a:r>
          </a:p>
          <a:p>
            <a:r>
              <a:rPr lang="sv-SE" sz="2000" dirty="0">
                <a:effectLst/>
                <a:latin typeface="-apple-system"/>
              </a:rPr>
              <a:t>Bra metadata kan förbättra synligheten i sökresultat och öka chansen att rätt målgrupp hittar informationen.</a:t>
            </a:r>
          </a:p>
          <a:p>
            <a:r>
              <a:rPr lang="sv-SE" sz="2000" dirty="0" err="1">
                <a:latin typeface="-apple-system"/>
              </a:rPr>
              <a:t>Metadatan</a:t>
            </a:r>
            <a:r>
              <a:rPr lang="sv-SE" sz="2000" dirty="0">
                <a:latin typeface="-apple-system"/>
              </a:rPr>
              <a:t> syns aldrig utåt utan läggs i ruta ”bakom kulisserna” i </a:t>
            </a:r>
            <a:r>
              <a:rPr lang="sv-SE" sz="2000" dirty="0" err="1">
                <a:latin typeface="-apple-system"/>
              </a:rPr>
              <a:t>Opti</a:t>
            </a:r>
            <a:r>
              <a:rPr lang="sv-SE" sz="2000" dirty="0">
                <a:latin typeface="-apple-system"/>
              </a:rPr>
              <a:t> eller annat webbpubliceringssystem. </a:t>
            </a:r>
            <a:endParaRPr lang="sv-SE" sz="2000" dirty="0">
              <a:effectLst/>
              <a:latin typeface="-apple-system"/>
            </a:endParaRPr>
          </a:p>
        </p:txBody>
      </p:sp>
      <p:pic>
        <p:nvPicPr>
          <p:cNvPr id="5" name="Graphic 4" descr="Förstoringsglas med hel fyllning">
            <a:extLst>
              <a:ext uri="{FF2B5EF4-FFF2-40B4-BE49-F238E27FC236}">
                <a16:creationId xmlns:a16="http://schemas.microsoft.com/office/drawing/2014/main" id="{6FE6D333-CDF5-BF28-FEAA-A37CCA6DA7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5800" y="3652983"/>
            <a:ext cx="1110672" cy="1110672"/>
          </a:xfrm>
          <a:prstGeom prst="rect">
            <a:avLst/>
          </a:prstGeom>
        </p:spPr>
      </p:pic>
      <p:pic>
        <p:nvPicPr>
          <p:cNvPr id="6" name="Graphic 5" descr="Dokument kontur">
            <a:extLst>
              <a:ext uri="{FF2B5EF4-FFF2-40B4-BE49-F238E27FC236}">
                <a16:creationId xmlns:a16="http://schemas.microsoft.com/office/drawing/2014/main" id="{F25169DC-9310-143B-57E1-7084E1FAFC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32255" y="3202709"/>
            <a:ext cx="1491672" cy="1560945"/>
          </a:xfrm>
          <a:prstGeom prst="rect">
            <a:avLst/>
          </a:prstGeom>
        </p:spPr>
      </p:pic>
    </p:spTree>
    <p:extLst>
      <p:ext uri="{BB962C8B-B14F-4D97-AF65-F5344CB8AC3E}">
        <p14:creationId xmlns:p14="http://schemas.microsoft.com/office/powerpoint/2010/main" val="3813624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D2021-8F85-11A9-7790-D2E2E9149286}"/>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873FB859-C869-AF2F-7E0E-1E4B669378A6}"/>
              </a:ext>
            </a:extLst>
          </p:cNvPr>
          <p:cNvSpPr>
            <a:spLocks noGrp="1"/>
          </p:cNvSpPr>
          <p:nvPr>
            <p:ph type="title"/>
          </p:nvPr>
        </p:nvSpPr>
        <p:spPr>
          <a:xfrm>
            <a:off x="922867" y="669288"/>
            <a:ext cx="10438630" cy="1147104"/>
          </a:xfrm>
        </p:spPr>
        <p:txBody>
          <a:bodyPr/>
          <a:lstStyle/>
          <a:p>
            <a:r>
              <a:rPr lang="sv-SE" dirty="0"/>
              <a:t>Metadata saknas i Vårdförlopp </a:t>
            </a:r>
            <a:br>
              <a:rPr lang="sv-SE" dirty="0"/>
            </a:br>
            <a:endParaRPr lang="sv-SE" dirty="0"/>
          </a:p>
        </p:txBody>
      </p:sp>
      <p:sp>
        <p:nvSpPr>
          <p:cNvPr id="4" name="Content Placeholder 3">
            <a:extLst>
              <a:ext uri="{FF2B5EF4-FFF2-40B4-BE49-F238E27FC236}">
                <a16:creationId xmlns:a16="http://schemas.microsoft.com/office/drawing/2014/main" id="{D7A22F4A-4D37-9629-D420-5B66AC9EC053}"/>
              </a:ext>
            </a:extLst>
          </p:cNvPr>
          <p:cNvSpPr>
            <a:spLocks noGrp="1"/>
          </p:cNvSpPr>
          <p:nvPr>
            <p:ph idx="1"/>
          </p:nvPr>
        </p:nvSpPr>
        <p:spPr>
          <a:xfrm>
            <a:off x="853595" y="1720129"/>
            <a:ext cx="6433898" cy="3787536"/>
          </a:xfrm>
        </p:spPr>
        <p:txBody>
          <a:bodyPr vert="horz" lIns="0" tIns="0" rIns="0" bIns="0" rtlCol="0" anchor="t">
            <a:noAutofit/>
          </a:bodyPr>
          <a:lstStyle/>
          <a:p>
            <a:r>
              <a:rPr lang="en-US" sz="1800" dirty="0">
                <a:ea typeface="Open Sans"/>
                <a:cs typeface="Open Sans"/>
              </a:rPr>
              <a:t>I </a:t>
            </a:r>
            <a:r>
              <a:rPr lang="en-US" sz="1800" dirty="0" err="1">
                <a:ea typeface="Open Sans"/>
                <a:cs typeface="Open Sans"/>
              </a:rPr>
              <a:t>dag</a:t>
            </a:r>
            <a:r>
              <a:rPr lang="en-US" sz="1800" dirty="0">
                <a:ea typeface="Open Sans"/>
                <a:cs typeface="Open Sans"/>
              </a:rPr>
              <a:t> </a:t>
            </a:r>
            <a:r>
              <a:rPr lang="en-US" sz="1800" dirty="0" err="1">
                <a:ea typeface="Open Sans"/>
                <a:cs typeface="Open Sans"/>
              </a:rPr>
              <a:t>saknas</a:t>
            </a:r>
            <a:r>
              <a:rPr lang="en-US" sz="1800" dirty="0">
                <a:ea typeface="Open Sans"/>
                <a:cs typeface="Open Sans"/>
              </a:rPr>
              <a:t> metadata för </a:t>
            </a:r>
            <a:r>
              <a:rPr lang="en-US" sz="1800" dirty="0" err="1">
                <a:ea typeface="Open Sans"/>
                <a:cs typeface="Open Sans"/>
              </a:rPr>
              <a:t>Vårdförlopp</a:t>
            </a:r>
            <a:r>
              <a:rPr lang="en-US" sz="1800" dirty="0">
                <a:ea typeface="Open Sans"/>
                <a:cs typeface="Open Sans"/>
              </a:rPr>
              <a:t>.</a:t>
            </a:r>
            <a:br>
              <a:rPr lang="en-US" sz="1800" dirty="0">
                <a:ea typeface="Open Sans"/>
                <a:cs typeface="Open Sans"/>
              </a:rPr>
            </a:br>
            <a:endParaRPr lang="en-US" sz="1800" dirty="0">
              <a:ea typeface="Open Sans"/>
              <a:cs typeface="Open Sans"/>
            </a:endParaRPr>
          </a:p>
          <a:p>
            <a:r>
              <a:rPr lang="en-US" sz="1800" dirty="0" err="1">
                <a:ea typeface="Open Sans"/>
                <a:cs typeface="Open Sans"/>
              </a:rPr>
              <a:t>Viktigt</a:t>
            </a:r>
            <a:r>
              <a:rPr lang="en-US" sz="1800" dirty="0">
                <a:ea typeface="Open Sans"/>
                <a:cs typeface="Open Sans"/>
              </a:rPr>
              <a:t> </a:t>
            </a:r>
            <a:r>
              <a:rPr lang="en-US" sz="1800" dirty="0" err="1">
                <a:ea typeface="Open Sans"/>
                <a:cs typeface="Open Sans"/>
              </a:rPr>
              <a:t>att</a:t>
            </a:r>
            <a:r>
              <a:rPr lang="en-US" sz="1800" dirty="0">
                <a:ea typeface="Open Sans"/>
                <a:cs typeface="Open Sans"/>
              </a:rPr>
              <a:t> det </a:t>
            </a:r>
            <a:r>
              <a:rPr lang="en-US" sz="1800" dirty="0" err="1">
                <a:ea typeface="Open Sans"/>
                <a:cs typeface="Open Sans"/>
              </a:rPr>
              <a:t>läggs</a:t>
            </a:r>
            <a:r>
              <a:rPr lang="en-US" sz="1800" dirty="0">
                <a:ea typeface="Open Sans"/>
                <a:cs typeface="Open Sans"/>
              </a:rPr>
              <a:t> in för </a:t>
            </a:r>
            <a:r>
              <a:rPr lang="en-US" sz="1800" dirty="0" err="1">
                <a:ea typeface="Open Sans"/>
                <a:cs typeface="Open Sans"/>
              </a:rPr>
              <a:t>att</a:t>
            </a:r>
            <a:r>
              <a:rPr lang="en-US" sz="1800" dirty="0">
                <a:ea typeface="Open Sans"/>
                <a:cs typeface="Open Sans"/>
              </a:rPr>
              <a:t> </a:t>
            </a:r>
            <a:r>
              <a:rPr lang="en-US" sz="1800" dirty="0" err="1">
                <a:ea typeface="Open Sans"/>
                <a:cs typeface="Open Sans"/>
              </a:rPr>
              <a:t>förbättra</a:t>
            </a:r>
            <a:r>
              <a:rPr lang="en-US" sz="1800" dirty="0">
                <a:ea typeface="Open Sans"/>
                <a:cs typeface="Open Sans"/>
              </a:rPr>
              <a:t> SÖK.</a:t>
            </a:r>
            <a:br>
              <a:rPr lang="en-US" sz="1800" dirty="0">
                <a:ea typeface="Open Sans"/>
                <a:cs typeface="Open Sans"/>
              </a:rPr>
            </a:br>
            <a:endParaRPr lang="en-US" sz="1800" dirty="0">
              <a:ea typeface="Open Sans"/>
              <a:cs typeface="Open Sans"/>
            </a:endParaRPr>
          </a:p>
          <a:p>
            <a:r>
              <a:rPr lang="en-US" sz="1800" dirty="0" err="1">
                <a:ea typeface="Open Sans"/>
                <a:cs typeface="Open Sans"/>
              </a:rPr>
              <a:t>Varje</a:t>
            </a:r>
            <a:r>
              <a:rPr lang="en-US" sz="1800" dirty="0">
                <a:ea typeface="Open Sans"/>
                <a:cs typeface="Open Sans"/>
              </a:rPr>
              <a:t> </a:t>
            </a:r>
            <a:r>
              <a:rPr lang="en-US" sz="1800" dirty="0" err="1">
                <a:ea typeface="Open Sans"/>
                <a:cs typeface="Open Sans"/>
              </a:rPr>
              <a:t>processledare</a:t>
            </a:r>
            <a:r>
              <a:rPr lang="en-US" sz="1800" dirty="0">
                <a:ea typeface="Open Sans"/>
                <a:cs typeface="Open Sans"/>
              </a:rPr>
              <a:t> </a:t>
            </a:r>
            <a:r>
              <a:rPr lang="en-US" sz="1800" dirty="0" err="1">
                <a:ea typeface="Open Sans"/>
                <a:cs typeface="Open Sans"/>
              </a:rPr>
              <a:t>bör</a:t>
            </a:r>
            <a:r>
              <a:rPr lang="en-US" sz="1800" dirty="0">
                <a:ea typeface="Open Sans"/>
                <a:cs typeface="Open Sans"/>
              </a:rPr>
              <a:t> se </a:t>
            </a:r>
            <a:r>
              <a:rPr lang="en-US" sz="1800" dirty="0" err="1">
                <a:ea typeface="Open Sans"/>
                <a:cs typeface="Open Sans"/>
              </a:rPr>
              <a:t>över</a:t>
            </a:r>
            <a:r>
              <a:rPr lang="en-US" sz="1800" dirty="0">
                <a:ea typeface="Open Sans"/>
                <a:cs typeface="Open Sans"/>
              </a:rPr>
              <a:t> </a:t>
            </a:r>
            <a:r>
              <a:rPr lang="en-US" sz="1800" dirty="0" err="1">
                <a:ea typeface="Open Sans"/>
                <a:cs typeface="Open Sans"/>
              </a:rPr>
              <a:t>sina</a:t>
            </a:r>
            <a:r>
              <a:rPr lang="en-US" sz="1800" dirty="0">
                <a:ea typeface="Open Sans"/>
                <a:cs typeface="Open Sans"/>
              </a:rPr>
              <a:t> </a:t>
            </a:r>
            <a:r>
              <a:rPr lang="en-US" sz="1800" dirty="0" err="1">
                <a:ea typeface="Open Sans"/>
                <a:cs typeface="Open Sans"/>
              </a:rPr>
              <a:t>vårdförlopp</a:t>
            </a:r>
            <a:r>
              <a:rPr lang="en-US" sz="1800" dirty="0">
                <a:ea typeface="Open Sans"/>
                <a:cs typeface="Open Sans"/>
              </a:rPr>
              <a:t> </a:t>
            </a:r>
            <a:r>
              <a:rPr lang="en-US" sz="1800" dirty="0" err="1">
                <a:ea typeface="Open Sans"/>
                <a:cs typeface="Open Sans"/>
              </a:rPr>
              <a:t>och</a:t>
            </a:r>
            <a:r>
              <a:rPr lang="en-US" sz="1800" dirty="0">
                <a:ea typeface="Open Sans"/>
                <a:cs typeface="Open Sans"/>
              </a:rPr>
              <a:t> </a:t>
            </a:r>
            <a:r>
              <a:rPr lang="en-US" sz="1800" dirty="0" err="1">
                <a:ea typeface="Open Sans"/>
                <a:cs typeface="Open Sans"/>
              </a:rPr>
              <a:t>mejla</a:t>
            </a:r>
            <a:r>
              <a:rPr lang="en-US" sz="1800" dirty="0">
                <a:ea typeface="Open Sans"/>
                <a:cs typeface="Open Sans"/>
              </a:rPr>
              <a:t> </a:t>
            </a:r>
            <a:r>
              <a:rPr lang="en-US" sz="1800" dirty="0" err="1">
                <a:ea typeface="Open Sans"/>
                <a:cs typeface="Open Sans"/>
              </a:rPr>
              <a:t>lista</a:t>
            </a:r>
            <a:r>
              <a:rPr lang="en-US" sz="1800" dirty="0">
                <a:ea typeface="Open Sans"/>
                <a:cs typeface="Open Sans"/>
              </a:rPr>
              <a:t> </a:t>
            </a:r>
            <a:r>
              <a:rPr lang="en-US" sz="1800" dirty="0" err="1">
                <a:ea typeface="Open Sans"/>
                <a:cs typeface="Open Sans"/>
              </a:rPr>
              <a:t>på</a:t>
            </a:r>
            <a:r>
              <a:rPr lang="en-US" sz="1800" dirty="0">
                <a:ea typeface="Open Sans"/>
                <a:cs typeface="Open Sans"/>
              </a:rPr>
              <a:t> </a:t>
            </a:r>
            <a:r>
              <a:rPr lang="en-US" sz="1800" dirty="0" err="1">
                <a:ea typeface="Open Sans"/>
                <a:cs typeface="Open Sans"/>
              </a:rPr>
              <a:t>sökord</a:t>
            </a:r>
            <a:r>
              <a:rPr lang="en-US" sz="1800" dirty="0">
                <a:ea typeface="Open Sans"/>
                <a:cs typeface="Open Sans"/>
              </a:rPr>
              <a:t>/metadata till:</a:t>
            </a:r>
            <a:r>
              <a:rPr lang="en-US" sz="1800" dirty="0">
                <a:solidFill>
                  <a:srgbClr val="353636"/>
                </a:solidFill>
                <a:ea typeface="Open Sans"/>
                <a:cs typeface="Open Sans"/>
              </a:rPr>
              <a:t> </a:t>
            </a:r>
            <a:r>
              <a:rPr lang="en-US" sz="1800" dirty="0">
                <a:solidFill>
                  <a:srgbClr val="0070C0"/>
                </a:solidFill>
                <a:ea typeface="Open Sans"/>
                <a:cs typeface="Open Sans"/>
                <a:hlinkClick r:id="rId3">
                  <a:extLst>
                    <a:ext uri="{A12FA001-AC4F-418D-AE19-62706E023703}">
                      <ahyp:hlinkClr xmlns:ahyp="http://schemas.microsoft.com/office/drawing/2018/hyperlinkcolor" val="tx"/>
                    </a:ext>
                  </a:extLst>
                </a:hlinkClick>
              </a:rPr>
              <a:t>nkkredaktionen@inera.se</a:t>
            </a:r>
            <a:r>
              <a:rPr lang="en-US" sz="1800" dirty="0">
                <a:ea typeface="Open Sans"/>
                <a:cs typeface="Open Sans"/>
              </a:rPr>
              <a:t> </a:t>
            </a:r>
          </a:p>
          <a:p>
            <a:pPr marL="0" indent="0">
              <a:buNone/>
            </a:pPr>
            <a:r>
              <a:rPr lang="en-US" sz="1800" dirty="0">
                <a:ea typeface="Open Sans"/>
                <a:cs typeface="Open Sans"/>
              </a:rPr>
              <a:t>  </a:t>
            </a:r>
          </a:p>
          <a:p>
            <a:pPr marL="0" indent="0">
              <a:buNone/>
            </a:pPr>
            <a:r>
              <a:rPr lang="en-US" sz="1800" dirty="0">
                <a:ea typeface="Open Sans"/>
                <a:cs typeface="Open Sans"/>
              </a:rPr>
              <a:t>&lt;</a:t>
            </a:r>
          </a:p>
        </p:txBody>
      </p:sp>
      <p:pic>
        <p:nvPicPr>
          <p:cNvPr id="5" name="Graphic 4" descr="Förstoringsglas med hel fyllning">
            <a:extLst>
              <a:ext uri="{FF2B5EF4-FFF2-40B4-BE49-F238E27FC236}">
                <a16:creationId xmlns:a16="http://schemas.microsoft.com/office/drawing/2014/main" id="{38190F6B-DDEF-9A29-D106-5A7F3D22D2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5800" y="3652983"/>
            <a:ext cx="1110672" cy="1110672"/>
          </a:xfrm>
          <a:prstGeom prst="rect">
            <a:avLst/>
          </a:prstGeom>
        </p:spPr>
      </p:pic>
      <p:pic>
        <p:nvPicPr>
          <p:cNvPr id="6" name="Graphic 5" descr="Dokument kontur">
            <a:extLst>
              <a:ext uri="{FF2B5EF4-FFF2-40B4-BE49-F238E27FC236}">
                <a16:creationId xmlns:a16="http://schemas.microsoft.com/office/drawing/2014/main" id="{176709E8-89A3-26B6-19A2-4F000AB240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32255" y="3202709"/>
            <a:ext cx="1491672" cy="1560945"/>
          </a:xfrm>
          <a:prstGeom prst="rect">
            <a:avLst/>
          </a:prstGeom>
        </p:spPr>
      </p:pic>
    </p:spTree>
    <p:extLst>
      <p:ext uri="{BB962C8B-B14F-4D97-AF65-F5344CB8AC3E}">
        <p14:creationId xmlns:p14="http://schemas.microsoft.com/office/powerpoint/2010/main" val="3088260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A72BD-FADC-FDF4-729C-E6BB2E9DA6C6}"/>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A6CD2D7B-A31F-18CB-65E7-6784A2841CE8}"/>
              </a:ext>
            </a:extLst>
          </p:cNvPr>
          <p:cNvSpPr>
            <a:spLocks noGrp="1"/>
          </p:cNvSpPr>
          <p:nvPr>
            <p:ph type="title"/>
          </p:nvPr>
        </p:nvSpPr>
        <p:spPr>
          <a:xfrm>
            <a:off x="830503" y="705720"/>
            <a:ext cx="10530994" cy="1110672"/>
          </a:xfrm>
        </p:spPr>
        <p:txBody>
          <a:bodyPr/>
          <a:lstStyle/>
          <a:p>
            <a:r>
              <a:rPr lang="sv-SE" dirty="0"/>
              <a:t>Metadata exempel </a:t>
            </a:r>
            <a:br>
              <a:rPr lang="sv-SE" dirty="0"/>
            </a:br>
            <a:endParaRPr lang="sv-SE" dirty="0"/>
          </a:p>
        </p:txBody>
      </p:sp>
      <p:sp>
        <p:nvSpPr>
          <p:cNvPr id="4" name="Content Placeholder 3">
            <a:extLst>
              <a:ext uri="{FF2B5EF4-FFF2-40B4-BE49-F238E27FC236}">
                <a16:creationId xmlns:a16="http://schemas.microsoft.com/office/drawing/2014/main" id="{5E611570-F671-ACD6-ABBE-7EDC9CF1B390}"/>
              </a:ext>
            </a:extLst>
          </p:cNvPr>
          <p:cNvSpPr>
            <a:spLocks noGrp="1"/>
          </p:cNvSpPr>
          <p:nvPr>
            <p:ph idx="1"/>
          </p:nvPr>
        </p:nvSpPr>
        <p:spPr>
          <a:xfrm>
            <a:off x="830503" y="1308941"/>
            <a:ext cx="6433898" cy="3787536"/>
          </a:xfrm>
        </p:spPr>
        <p:txBody>
          <a:bodyPr vert="horz" lIns="0" tIns="0" rIns="0" bIns="0" rtlCol="0" anchor="t">
            <a:noAutofit/>
          </a:bodyPr>
          <a:lstStyle/>
          <a:p>
            <a:pPr marL="0" indent="0">
              <a:buNone/>
            </a:pPr>
            <a:r>
              <a:rPr lang="sv-SE" sz="2000" dirty="0">
                <a:effectLst/>
                <a:latin typeface="Open Sans" panose="020B0606030504020204" pitchFamily="34" charset="0"/>
                <a:ea typeface="Open Sans" panose="020B0606030504020204" pitchFamily="34" charset="0"/>
                <a:cs typeface="Open Sans" panose="020B0606030504020204" pitchFamily="34" charset="0"/>
              </a:rPr>
              <a:t>Exempel på </a:t>
            </a:r>
            <a:r>
              <a:rPr lang="sv-SE" sz="2000" b="1" dirty="0">
                <a:effectLst/>
                <a:latin typeface="Open Sans" panose="020B0606030504020204" pitchFamily="34" charset="0"/>
                <a:ea typeface="Open Sans" panose="020B0606030504020204" pitchFamily="34" charset="0"/>
                <a:cs typeface="Open Sans" panose="020B0606030504020204" pitchFamily="34" charset="0"/>
              </a:rPr>
              <a:t>metadata, </a:t>
            </a:r>
            <a:r>
              <a:rPr lang="sv-SE" sz="2000" b="1" dirty="0" err="1">
                <a:effectLst/>
                <a:latin typeface="Open Sans" panose="020B0606030504020204" pitchFamily="34" charset="0"/>
                <a:ea typeface="Open Sans" panose="020B0606030504020204" pitchFamily="34" charset="0"/>
                <a:cs typeface="Open Sans" panose="020B0606030504020204" pitchFamily="34" charset="0"/>
              </a:rPr>
              <a:t>keywords</a:t>
            </a:r>
            <a:r>
              <a:rPr lang="sv-SE" sz="2000" b="1" dirty="0">
                <a:effectLst/>
                <a:latin typeface="Open Sans" panose="020B0606030504020204" pitchFamily="34" charset="0"/>
                <a:ea typeface="Open Sans" panose="020B0606030504020204" pitchFamily="34" charset="0"/>
                <a:cs typeface="Open Sans" panose="020B0606030504020204" pitchFamily="34" charset="0"/>
              </a:rPr>
              <a:t> eller sökord </a:t>
            </a:r>
            <a:r>
              <a:rPr lang="sv-SE" sz="2000" dirty="0">
                <a:effectLst/>
                <a:latin typeface="Open Sans" panose="020B0606030504020204" pitchFamily="34" charset="0"/>
                <a:ea typeface="Open Sans" panose="020B0606030504020204" pitchFamily="34" charset="0"/>
                <a:cs typeface="Open Sans" panose="020B0606030504020204" pitchFamily="34" charset="0"/>
              </a:rPr>
              <a:t>som kan läggas in i ett vårdförlopp om sepsis: </a:t>
            </a:r>
            <a:br>
              <a:rPr lang="sv-SE" sz="2000" dirty="0">
                <a:effectLst/>
                <a:latin typeface="Open Sans" panose="020B0606030504020204" pitchFamily="34" charset="0"/>
                <a:ea typeface="Open Sans" panose="020B0606030504020204" pitchFamily="34" charset="0"/>
                <a:cs typeface="Open Sans" panose="020B0606030504020204" pitchFamily="34" charset="0"/>
              </a:rPr>
            </a:br>
            <a:endParaRPr lang="sv-SE" sz="20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sv-SE" kern="100" dirty="0">
                <a:effectLst/>
                <a:ea typeface="Aptos" panose="020B0004020202020204" pitchFamily="34" charset="0"/>
                <a:cs typeface="Times New Roman" panose="02020603050405020304" pitchFamily="18" charset="0"/>
              </a:rPr>
              <a:t>” sepsis, septisk chock, systemisk infektion, blodförgiftning, SIRS, organsvikt, laktat, antibiotika, akutsjukvård, sepsishantering, septikemi,  </a:t>
            </a:r>
            <a:r>
              <a:rPr lang="sv-SE" kern="100" dirty="0" err="1">
                <a:effectLst/>
                <a:ea typeface="Aptos" panose="020B0004020202020204" pitchFamily="34" charset="0"/>
                <a:cs typeface="Times New Roman" panose="02020603050405020304" pitchFamily="18" charset="0"/>
              </a:rPr>
              <a:t>septicemi</a:t>
            </a:r>
            <a:r>
              <a:rPr lang="sv-SE" kern="100" dirty="0">
                <a:effectLst/>
                <a:ea typeface="Aptos" panose="020B0004020202020204" pitchFamily="34" charset="0"/>
                <a:cs typeface="Times New Roman" panose="02020603050405020304" pitchFamily="18" charset="0"/>
              </a:rPr>
              <a:t>”  </a:t>
            </a:r>
          </a:p>
          <a:p>
            <a:pPr marL="0" indent="0">
              <a:buNone/>
            </a:pPr>
            <a:endParaRPr lang="sv-SE" sz="2000" dirty="0">
              <a:effectLst/>
              <a:latin typeface="-apple-system"/>
            </a:endParaRPr>
          </a:p>
          <a:p>
            <a:pPr marL="0" indent="0">
              <a:buNone/>
            </a:pPr>
            <a:r>
              <a:rPr lang="sv-SE" sz="1800" dirty="0">
                <a:solidFill>
                  <a:srgbClr val="7E2A4C"/>
                </a:solidFill>
                <a:latin typeface="Open Sans" panose="020B0606030504020204" pitchFamily="34" charset="0"/>
                <a:ea typeface="Open Sans" panose="020B0606030504020204" pitchFamily="34" charset="0"/>
                <a:cs typeface="Open Sans" panose="020B0606030504020204" pitchFamily="34" charset="0"/>
              </a:rPr>
              <a:t>Tips! </a:t>
            </a:r>
            <a:r>
              <a:rPr lang="sv-SE" sz="1800" dirty="0" err="1">
                <a:solidFill>
                  <a:srgbClr val="7E2A4C"/>
                </a:solidFill>
                <a:latin typeface="Open Sans" panose="020B0606030504020204" pitchFamily="34" charset="0"/>
                <a:ea typeface="Open Sans" panose="020B0606030504020204" pitchFamily="34" charset="0"/>
                <a:cs typeface="Open Sans" panose="020B0606030504020204" pitchFamily="34" charset="0"/>
              </a:rPr>
              <a:t>ChatGPT</a:t>
            </a:r>
            <a:r>
              <a:rPr lang="sv-SE" sz="1800" dirty="0">
                <a:solidFill>
                  <a:srgbClr val="7E2A4C"/>
                </a:solidFill>
                <a:latin typeface="Open Sans" panose="020B0606030504020204" pitchFamily="34" charset="0"/>
                <a:ea typeface="Open Sans" panose="020B0606030504020204" pitchFamily="34" charset="0"/>
                <a:cs typeface="Open Sans" panose="020B0606030504020204" pitchFamily="34" charset="0"/>
              </a:rPr>
              <a:t> kan fungera som ett bra bollplank för att ta fram Metadata </a:t>
            </a:r>
            <a:endParaRPr lang="sv-SE" sz="1800" dirty="0">
              <a:solidFill>
                <a:srgbClr val="7E2A4C"/>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5" name="Graphic 4" descr="Förstoringsglas med hel fyllning">
            <a:extLst>
              <a:ext uri="{FF2B5EF4-FFF2-40B4-BE49-F238E27FC236}">
                <a16:creationId xmlns:a16="http://schemas.microsoft.com/office/drawing/2014/main" id="{18785C4A-206F-906F-0B8D-8F3BBEF5F8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5800" y="2092037"/>
            <a:ext cx="1110672" cy="1110672"/>
          </a:xfrm>
          <a:prstGeom prst="rect">
            <a:avLst/>
          </a:prstGeom>
        </p:spPr>
      </p:pic>
      <p:pic>
        <p:nvPicPr>
          <p:cNvPr id="6" name="Graphic 5" descr="Dokument kontur">
            <a:extLst>
              <a:ext uri="{FF2B5EF4-FFF2-40B4-BE49-F238E27FC236}">
                <a16:creationId xmlns:a16="http://schemas.microsoft.com/office/drawing/2014/main" id="{77CB49BD-5C41-4C1B-A62A-C7DCA735B3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9964" y="1517843"/>
            <a:ext cx="1491672" cy="1560945"/>
          </a:xfrm>
          <a:prstGeom prst="rect">
            <a:avLst/>
          </a:prstGeom>
        </p:spPr>
      </p:pic>
      <p:pic>
        <p:nvPicPr>
          <p:cNvPr id="7" name="Bild 6" descr="Robot kontur">
            <a:extLst>
              <a:ext uri="{FF2B5EF4-FFF2-40B4-BE49-F238E27FC236}">
                <a16:creationId xmlns:a16="http://schemas.microsoft.com/office/drawing/2014/main" id="{21F4C63C-91AA-5247-E6A1-88B62310FC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73135" y="3995811"/>
            <a:ext cx="1045798" cy="1045798"/>
          </a:xfrm>
          <a:prstGeom prst="rect">
            <a:avLst/>
          </a:prstGeom>
        </p:spPr>
      </p:pic>
    </p:spTree>
    <p:extLst>
      <p:ext uri="{BB962C8B-B14F-4D97-AF65-F5344CB8AC3E}">
        <p14:creationId xmlns:p14="http://schemas.microsoft.com/office/powerpoint/2010/main" val="3847053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4699F-234D-5C04-BD34-C48B3AB77C09}"/>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0A2B953B-CEC3-60B9-2BCB-BFF7AE9F9AF6}"/>
              </a:ext>
            </a:extLst>
          </p:cNvPr>
          <p:cNvSpPr>
            <a:spLocks noGrp="1"/>
          </p:cNvSpPr>
          <p:nvPr>
            <p:ph type="title"/>
          </p:nvPr>
        </p:nvSpPr>
        <p:spPr/>
        <p:txBody>
          <a:bodyPr/>
          <a:lstStyle/>
          <a:p>
            <a:r>
              <a:rPr lang="sv-SE"/>
              <a:t>Vårdprogram – Jonas &amp; Stina</a:t>
            </a:r>
            <a:br>
              <a:rPr lang="sv-SE"/>
            </a:br>
            <a:endParaRPr lang="sv-SE"/>
          </a:p>
        </p:txBody>
      </p:sp>
      <p:pic>
        <p:nvPicPr>
          <p:cNvPr id="7" name="Platshållare för innehåll 6">
            <a:extLst>
              <a:ext uri="{FF2B5EF4-FFF2-40B4-BE49-F238E27FC236}">
                <a16:creationId xmlns:a16="http://schemas.microsoft.com/office/drawing/2014/main" id="{FDA69C37-0503-2ACC-F398-9C51398367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1278" y="1448406"/>
            <a:ext cx="9926365" cy="3414924"/>
          </a:xfrm>
        </p:spPr>
      </p:pic>
      <p:pic>
        <p:nvPicPr>
          <p:cNvPr id="13" name="Bildobjekt 12">
            <a:extLst>
              <a:ext uri="{FF2B5EF4-FFF2-40B4-BE49-F238E27FC236}">
                <a16:creationId xmlns:a16="http://schemas.microsoft.com/office/drawing/2014/main" id="{FAAE1981-263A-3E7C-AE8C-03702BE66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971" y="4906148"/>
            <a:ext cx="586883" cy="399475"/>
          </a:xfrm>
          <a:prstGeom prst="rect">
            <a:avLst/>
          </a:prstGeom>
        </p:spPr>
      </p:pic>
      <p:sp>
        <p:nvSpPr>
          <p:cNvPr id="15" name="textruta 14">
            <a:extLst>
              <a:ext uri="{FF2B5EF4-FFF2-40B4-BE49-F238E27FC236}">
                <a16:creationId xmlns:a16="http://schemas.microsoft.com/office/drawing/2014/main" id="{94E62A68-BB2C-AE46-DE8B-D96643A7B87C}"/>
              </a:ext>
            </a:extLst>
          </p:cNvPr>
          <p:cNvSpPr txBox="1"/>
          <p:nvPr/>
        </p:nvSpPr>
        <p:spPr>
          <a:xfrm>
            <a:off x="2218416" y="4875370"/>
            <a:ext cx="2879829" cy="369332"/>
          </a:xfrm>
          <a:prstGeom prst="rect">
            <a:avLst/>
          </a:prstGeom>
          <a:noFill/>
        </p:spPr>
        <p:txBody>
          <a:bodyPr wrap="square" lIns="0" tIns="0" rIns="0" bIns="0" rtlCol="0">
            <a:spAutoFit/>
          </a:bodyPr>
          <a:lstStyle/>
          <a:p>
            <a:pPr algn="l"/>
            <a:r>
              <a:rPr lang="sv-SE" sz="2400" b="1">
                <a:solidFill>
                  <a:srgbClr val="7E2A4C"/>
                </a:solidFill>
              </a:rPr>
              <a:t>Vårdprogram</a:t>
            </a:r>
            <a:r>
              <a:rPr lang="sv-SE" sz="1600" b="1">
                <a:solidFill>
                  <a:srgbClr val="7E2A4C"/>
                </a:solidFill>
              </a:rPr>
              <a:t> </a:t>
            </a:r>
          </a:p>
        </p:txBody>
      </p:sp>
      <p:sp>
        <p:nvSpPr>
          <p:cNvPr id="20" name="textruta 19">
            <a:extLst>
              <a:ext uri="{FF2B5EF4-FFF2-40B4-BE49-F238E27FC236}">
                <a16:creationId xmlns:a16="http://schemas.microsoft.com/office/drawing/2014/main" id="{D90CFFC8-E59D-0296-A598-BDE7D2063D87}"/>
              </a:ext>
            </a:extLst>
          </p:cNvPr>
          <p:cNvSpPr txBox="1"/>
          <p:nvPr/>
        </p:nvSpPr>
        <p:spPr>
          <a:xfrm>
            <a:off x="5648740" y="4906148"/>
            <a:ext cx="3792972" cy="369332"/>
          </a:xfrm>
          <a:prstGeom prst="rect">
            <a:avLst/>
          </a:prstGeom>
          <a:noFill/>
        </p:spPr>
        <p:txBody>
          <a:bodyPr wrap="square" lIns="0" tIns="0" rIns="0" bIns="0" rtlCol="0">
            <a:spAutoFit/>
          </a:bodyPr>
          <a:lstStyle/>
          <a:p>
            <a:pPr algn="l"/>
            <a:r>
              <a:rPr lang="sv-SE" sz="2400" b="1">
                <a:solidFill>
                  <a:srgbClr val="7E2A4C"/>
                </a:solidFill>
              </a:rPr>
              <a:t>Kliniska kunskapsstöd </a:t>
            </a:r>
          </a:p>
        </p:txBody>
      </p:sp>
      <p:sp>
        <p:nvSpPr>
          <p:cNvPr id="21" name="textruta 20">
            <a:extLst>
              <a:ext uri="{FF2B5EF4-FFF2-40B4-BE49-F238E27FC236}">
                <a16:creationId xmlns:a16="http://schemas.microsoft.com/office/drawing/2014/main" id="{99AE9E65-EEA9-F665-5AB3-4EE4DBDD1531}"/>
              </a:ext>
            </a:extLst>
          </p:cNvPr>
          <p:cNvSpPr txBox="1"/>
          <p:nvPr/>
        </p:nvSpPr>
        <p:spPr>
          <a:xfrm>
            <a:off x="4274155" y="5389081"/>
            <a:ext cx="1648180" cy="492443"/>
          </a:xfrm>
          <a:prstGeom prst="rect">
            <a:avLst/>
          </a:prstGeom>
          <a:noFill/>
        </p:spPr>
        <p:txBody>
          <a:bodyPr wrap="square" lIns="0" tIns="0" rIns="0" bIns="0" rtlCol="0">
            <a:spAutoFit/>
          </a:bodyPr>
          <a:lstStyle/>
          <a:p>
            <a:pPr algn="l"/>
            <a:r>
              <a:rPr lang="sv-SE" sz="1600">
                <a:solidFill>
                  <a:srgbClr val="7E2A4C"/>
                </a:solidFill>
              </a:rPr>
              <a:t>Arbetsprocess: </a:t>
            </a:r>
            <a:br>
              <a:rPr lang="sv-SE" sz="1600">
                <a:solidFill>
                  <a:srgbClr val="7E2A4C"/>
                </a:solidFill>
              </a:rPr>
            </a:br>
            <a:r>
              <a:rPr lang="sv-SE" sz="1600">
                <a:solidFill>
                  <a:srgbClr val="7E2A4C"/>
                </a:solidFill>
              </a:rPr>
              <a:t>NAG + Redaktion</a:t>
            </a:r>
          </a:p>
        </p:txBody>
      </p:sp>
      <p:sp>
        <p:nvSpPr>
          <p:cNvPr id="2" name="textruta 1">
            <a:extLst>
              <a:ext uri="{FF2B5EF4-FFF2-40B4-BE49-F238E27FC236}">
                <a16:creationId xmlns:a16="http://schemas.microsoft.com/office/drawing/2014/main" id="{B26294D8-81DA-EEA9-3F36-FA0B35E471D5}"/>
              </a:ext>
            </a:extLst>
          </p:cNvPr>
          <p:cNvSpPr txBox="1"/>
          <p:nvPr/>
        </p:nvSpPr>
        <p:spPr>
          <a:xfrm>
            <a:off x="7625316" y="751523"/>
            <a:ext cx="3703084" cy="830997"/>
          </a:xfrm>
          <a:prstGeom prst="rect">
            <a:avLst/>
          </a:prstGeom>
          <a:noFill/>
        </p:spPr>
        <p:txBody>
          <a:bodyPr wrap="square" lIns="0" tIns="0" rIns="0" bIns="0" rtlCol="0">
            <a:spAutoFit/>
          </a:bodyPr>
          <a:lstStyle/>
          <a:p>
            <a:pPr algn="l"/>
            <a:r>
              <a:rPr lang="sv-SE" b="1" dirty="0">
                <a:solidFill>
                  <a:srgbClr val="7E2A4C"/>
                </a:solidFill>
              </a:rPr>
              <a:t>Johanna Kain, Stödfunktionen </a:t>
            </a:r>
          </a:p>
          <a:p>
            <a:pPr algn="l"/>
            <a:r>
              <a:rPr lang="sv-SE" b="1" dirty="0">
                <a:solidFill>
                  <a:srgbClr val="7E2A4C"/>
                </a:solidFill>
              </a:rPr>
              <a:t>– blir stödperson för Vårdprogram</a:t>
            </a:r>
          </a:p>
        </p:txBody>
      </p:sp>
    </p:spTree>
    <p:extLst>
      <p:ext uri="{BB962C8B-B14F-4D97-AF65-F5344CB8AC3E}">
        <p14:creationId xmlns:p14="http://schemas.microsoft.com/office/powerpoint/2010/main" val="3200148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8BD58-F1E5-8125-57C6-D331CB790918}"/>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6FD15496-3924-AB1A-0F37-0FA2276B6745}"/>
              </a:ext>
            </a:extLst>
          </p:cNvPr>
          <p:cNvSpPr>
            <a:spLocks noGrp="1"/>
          </p:cNvSpPr>
          <p:nvPr>
            <p:ph type="title"/>
          </p:nvPr>
        </p:nvSpPr>
        <p:spPr>
          <a:xfrm>
            <a:off x="1454495" y="566969"/>
            <a:ext cx="10346267" cy="812286"/>
          </a:xfrm>
        </p:spPr>
        <p:txBody>
          <a:bodyPr/>
          <a:lstStyle/>
          <a:p>
            <a:r>
              <a:rPr lang="sv-SE" dirty="0"/>
              <a:t>Vårdprogram       Kliniska kunskapsstöd (Jonas) </a:t>
            </a:r>
            <a:br>
              <a:rPr lang="sv-SE" dirty="0"/>
            </a:br>
            <a:endParaRPr lang="sv-SE" dirty="0"/>
          </a:p>
        </p:txBody>
      </p:sp>
      <p:sp>
        <p:nvSpPr>
          <p:cNvPr id="4" name="Platshållare för innehåll 3">
            <a:extLst>
              <a:ext uri="{FF2B5EF4-FFF2-40B4-BE49-F238E27FC236}">
                <a16:creationId xmlns:a16="http://schemas.microsoft.com/office/drawing/2014/main" id="{A9B43113-9CEA-F13C-9927-157BB3A15114}"/>
              </a:ext>
            </a:extLst>
          </p:cNvPr>
          <p:cNvSpPr>
            <a:spLocks noGrp="1"/>
          </p:cNvSpPr>
          <p:nvPr>
            <p:ph idx="1"/>
          </p:nvPr>
        </p:nvSpPr>
        <p:spPr>
          <a:xfrm>
            <a:off x="1454495" y="1009307"/>
            <a:ext cx="8133366" cy="4838600"/>
          </a:xfrm>
        </p:spPr>
        <p:txBody>
          <a:bodyPr vert="horz" lIns="0" tIns="0" rIns="0" bIns="0" rtlCol="0" anchor="t">
            <a:noAutofit/>
          </a:bodyPr>
          <a:lstStyle/>
          <a:p>
            <a:pPr marL="0" indent="0">
              <a:buNone/>
            </a:pPr>
            <a:endParaRPr lang="sv-SE"/>
          </a:p>
          <a:p>
            <a:pPr marL="0" indent="0">
              <a:buNone/>
            </a:pPr>
            <a:r>
              <a:rPr lang="sv-SE" sz="1800" b="1"/>
              <a:t>Uppstartsmöte med processledare och redaktion</a:t>
            </a:r>
            <a:br>
              <a:rPr lang="sv-SE" sz="1800" b="1"/>
            </a:br>
            <a:endParaRPr lang="sv-SE" sz="1800" b="1"/>
          </a:p>
          <a:p>
            <a:r>
              <a:rPr lang="sv-SE">
                <a:ea typeface="Open Sans"/>
                <a:cs typeface="Open Sans"/>
              </a:rPr>
              <a:t>Omvärldsbevakning – vad finns i övrigt på 1177 för vårdpersonal som är relaterat? </a:t>
            </a:r>
            <a:br>
              <a:rPr lang="sv-SE">
                <a:ea typeface="Open Sans"/>
                <a:cs typeface="Open Sans"/>
              </a:rPr>
            </a:br>
            <a:endParaRPr lang="en-US">
              <a:ea typeface="Open Sans"/>
              <a:cs typeface="Open Sans"/>
            </a:endParaRPr>
          </a:p>
          <a:p>
            <a:r>
              <a:rPr lang="sv-SE"/>
              <a:t>Förslag på uppdelning med relevanta</a:t>
            </a:r>
            <a:r>
              <a:rPr lang="sv-SE">
                <a:effectLst/>
              </a:rPr>
              <a:t> och fungerande avgränsningar.</a:t>
            </a:r>
            <a:br>
              <a:rPr lang="sv-SE">
                <a:effectLst/>
              </a:rPr>
            </a:br>
            <a:endParaRPr lang="sv-SE"/>
          </a:p>
          <a:p>
            <a:r>
              <a:rPr lang="sv-SE"/>
              <a:t>Uppdelning utan upprepning, sök i stället möjliga sammanbindningar mellan de olika delarna (kunskapsstöden).</a:t>
            </a:r>
            <a:br>
              <a:rPr lang="sv-SE"/>
            </a:br>
            <a:endParaRPr lang="sv-SE">
              <a:ea typeface="Open Sans"/>
              <a:cs typeface="Open Sans"/>
            </a:endParaRPr>
          </a:p>
          <a:p>
            <a:r>
              <a:rPr lang="sv-SE"/>
              <a:t>Avgränsa och skär bort stoff som inte hör hemma i kliniskt kunskapsstödsmallen. </a:t>
            </a:r>
            <a:br>
              <a:rPr lang="sv-SE"/>
            </a:br>
            <a:endParaRPr lang="sv-SE">
              <a:ea typeface="Open Sans"/>
              <a:cs typeface="Open Sans"/>
            </a:endParaRPr>
          </a:p>
          <a:p>
            <a:r>
              <a:rPr lang="sv-SE"/>
              <a:t>R</a:t>
            </a:r>
            <a:r>
              <a:rPr lang="sv-SE">
                <a:effectLst/>
              </a:rPr>
              <a:t>edaktörer kan rensa upprepningar och förkorta formuleringar, men huvudarbetet med vilken information som ska ingå (innehåll) behöver NAG ha utfört.</a:t>
            </a:r>
            <a:br>
              <a:rPr lang="sv-SE">
                <a:effectLst/>
              </a:rPr>
            </a:br>
            <a:endParaRPr lang="sv-SE">
              <a:ea typeface="Open Sans"/>
              <a:cs typeface="Open Sans"/>
            </a:endParaRPr>
          </a:p>
          <a:p>
            <a:r>
              <a:rPr lang="sv-SE"/>
              <a:t>Innehållet ska inte bara fungera kliniskt utan även passa in på webbplatsen enligt struktur, klarspråk och tillgänglighet. </a:t>
            </a:r>
            <a:endParaRPr lang="sv-SE">
              <a:ea typeface="Open Sans"/>
              <a:cs typeface="Open Sans"/>
            </a:endParaRPr>
          </a:p>
          <a:p>
            <a:pPr marL="0" indent="0">
              <a:buNone/>
            </a:pPr>
            <a:endParaRPr lang="sv-SE"/>
          </a:p>
        </p:txBody>
      </p:sp>
      <p:pic>
        <p:nvPicPr>
          <p:cNvPr id="6" name="Bild 5" descr="Högerpil med hel fyllning">
            <a:extLst>
              <a:ext uri="{FF2B5EF4-FFF2-40B4-BE49-F238E27FC236}">
                <a16:creationId xmlns:a16="http://schemas.microsoft.com/office/drawing/2014/main" id="{1FF1CBA2-4A4B-5F09-1F0A-E2A37FEC13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5847" y="720605"/>
            <a:ext cx="299285" cy="299285"/>
          </a:xfrm>
          <a:prstGeom prst="rect">
            <a:avLst/>
          </a:prstGeom>
        </p:spPr>
      </p:pic>
    </p:spTree>
    <p:extLst>
      <p:ext uri="{BB962C8B-B14F-4D97-AF65-F5344CB8AC3E}">
        <p14:creationId xmlns:p14="http://schemas.microsoft.com/office/powerpoint/2010/main" val="443756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631F541-494C-2859-6D4E-8D3CA591464F}"/>
              </a:ext>
            </a:extLst>
          </p:cNvPr>
          <p:cNvSpPr>
            <a:spLocks noGrp="1"/>
          </p:cNvSpPr>
          <p:nvPr>
            <p:ph type="title"/>
          </p:nvPr>
        </p:nvSpPr>
        <p:spPr>
          <a:xfrm>
            <a:off x="1220578" y="967000"/>
            <a:ext cx="10346267" cy="812286"/>
          </a:xfrm>
        </p:spPr>
        <p:txBody>
          <a:bodyPr/>
          <a:lstStyle/>
          <a:p>
            <a:r>
              <a:rPr lang="sv-SE"/>
              <a:t>Ytterligare nytt sedan sist: </a:t>
            </a:r>
          </a:p>
        </p:txBody>
      </p:sp>
      <p:sp>
        <p:nvSpPr>
          <p:cNvPr id="11" name="Platshållare för innehåll 10">
            <a:extLst>
              <a:ext uri="{FF2B5EF4-FFF2-40B4-BE49-F238E27FC236}">
                <a16:creationId xmlns:a16="http://schemas.microsoft.com/office/drawing/2014/main" id="{65AB0A6C-894D-BC7B-FEA7-5E20C2DDF49F}"/>
              </a:ext>
            </a:extLst>
          </p:cNvPr>
          <p:cNvSpPr>
            <a:spLocks noGrp="1"/>
          </p:cNvSpPr>
          <p:nvPr>
            <p:ph idx="1"/>
          </p:nvPr>
        </p:nvSpPr>
        <p:spPr>
          <a:xfrm>
            <a:off x="1220578" y="1700189"/>
            <a:ext cx="7834915" cy="2375822"/>
          </a:xfrm>
        </p:spPr>
        <p:txBody>
          <a:bodyPr vert="horz" lIns="0" tIns="0" rIns="0" bIns="0" rtlCol="0" anchor="t">
            <a:noAutofit/>
          </a:bodyPr>
          <a:lstStyle/>
          <a:p>
            <a:r>
              <a:rPr lang="sv-SE" sz="2000" dirty="0">
                <a:latin typeface="Calibri"/>
                <a:ea typeface="Calibri"/>
                <a:cs typeface="Calibri"/>
              </a:rPr>
              <a:t>organisation</a:t>
            </a:r>
            <a:r>
              <a:rPr lang="sv-SE" sz="2000" dirty="0">
                <a:effectLst/>
                <a:latin typeface="Calibri"/>
                <a:ea typeface="Calibri"/>
                <a:cs typeface="Calibri"/>
              </a:rPr>
              <a:t> av </a:t>
            </a:r>
            <a:r>
              <a:rPr lang="sv-SE" sz="2000" dirty="0">
                <a:latin typeface="Calibri"/>
                <a:ea typeface="Calibri"/>
                <a:cs typeface="Calibri"/>
              </a:rPr>
              <a:t>redaktionen</a:t>
            </a:r>
            <a:endParaRPr lang="sv-SE" sz="2000" dirty="0">
              <a:latin typeface="Calibri" panose="020F0502020204030204" pitchFamily="34" charset="0"/>
              <a:ea typeface="Calibri"/>
              <a:cs typeface="Calibri"/>
            </a:endParaRPr>
          </a:p>
          <a:p>
            <a:pPr lvl="2">
              <a:buFont typeface="Wingdings" panose="020B0604020202020204" pitchFamily="34" charset="0"/>
              <a:buChar char="§"/>
            </a:pPr>
            <a:r>
              <a:rPr lang="sv-SE" sz="1600" dirty="0">
                <a:latin typeface="Calibri"/>
                <a:ea typeface="Calibri"/>
                <a:cs typeface="Calibri"/>
              </a:rPr>
              <a:t>sedan tidigare två redaktörer</a:t>
            </a:r>
            <a:r>
              <a:rPr lang="sv-SE" sz="1600" dirty="0">
                <a:effectLst/>
                <a:latin typeface="Calibri"/>
                <a:ea typeface="Calibri"/>
                <a:cs typeface="Calibri"/>
              </a:rPr>
              <a:t> </a:t>
            </a:r>
            <a:r>
              <a:rPr lang="sv-SE" sz="1600" dirty="0">
                <a:latin typeface="Calibri"/>
                <a:ea typeface="Calibri"/>
                <a:cs typeface="Calibri"/>
              </a:rPr>
              <a:t>för  vårdförlopp: Emma</a:t>
            </a:r>
            <a:r>
              <a:rPr lang="sv-SE" sz="1600" dirty="0">
                <a:effectLst/>
                <a:latin typeface="Calibri"/>
                <a:ea typeface="Calibri"/>
                <a:cs typeface="Calibri"/>
              </a:rPr>
              <a:t> &amp; </a:t>
            </a:r>
            <a:r>
              <a:rPr lang="sv-SE" sz="1600" dirty="0">
                <a:latin typeface="Calibri"/>
                <a:ea typeface="Calibri"/>
                <a:cs typeface="Calibri"/>
              </a:rPr>
              <a:t>Emily</a:t>
            </a:r>
            <a:endParaRPr lang="sv-SE" sz="1600" dirty="0">
              <a:latin typeface="Calibri" panose="020F0502020204030204" pitchFamily="34" charset="0"/>
              <a:ea typeface="Calibri"/>
              <a:cs typeface="Calibri"/>
            </a:endParaRPr>
          </a:p>
          <a:p>
            <a:pPr lvl="2">
              <a:buFont typeface="Wingdings" panose="020B0604020202020204" pitchFamily="34" charset="0"/>
              <a:buChar char="§"/>
            </a:pPr>
            <a:r>
              <a:rPr lang="sv-SE" sz="1600" dirty="0">
                <a:latin typeface="Calibri"/>
                <a:ea typeface="Calibri"/>
                <a:cs typeface="Calibri"/>
              </a:rPr>
              <a:t>Nytt </a:t>
            </a:r>
            <a:r>
              <a:rPr lang="sv-SE" dirty="0">
                <a:latin typeface="Open Sans"/>
                <a:ea typeface="Open Sans"/>
                <a:cs typeface="Open Sans"/>
              </a:rPr>
              <a:t>–</a:t>
            </a:r>
            <a:r>
              <a:rPr lang="sv-SE" sz="1600" dirty="0">
                <a:latin typeface="Calibri"/>
                <a:ea typeface="Calibri"/>
                <a:cs typeface="Calibri"/>
              </a:rPr>
              <a:t> två</a:t>
            </a:r>
            <a:r>
              <a:rPr lang="sv-SE" sz="1600" dirty="0">
                <a:effectLst/>
                <a:latin typeface="Calibri"/>
                <a:ea typeface="Calibri"/>
                <a:cs typeface="Calibri"/>
              </a:rPr>
              <a:t> redaktörer fö</a:t>
            </a:r>
            <a:r>
              <a:rPr lang="sv-SE" sz="1600" dirty="0">
                <a:latin typeface="Calibri"/>
                <a:ea typeface="Calibri"/>
                <a:cs typeface="Calibri"/>
              </a:rPr>
              <a:t>r vårdprogram: Jonas &amp; Stina och två redaktörer i Sakkunniggrupp: Sanna &amp; Viktoria</a:t>
            </a:r>
            <a:br>
              <a:rPr lang="sv-SE" sz="1600" dirty="0">
                <a:latin typeface="Calibri"/>
                <a:ea typeface="Calibri"/>
                <a:cs typeface="Calibri"/>
              </a:rPr>
            </a:br>
            <a:endParaRPr lang="sv-SE" sz="1600" dirty="0">
              <a:latin typeface="Calibri" panose="020F0502020204030204" pitchFamily="34" charset="0"/>
              <a:ea typeface="Calibri"/>
              <a:cs typeface="Calibri"/>
            </a:endParaRPr>
          </a:p>
          <a:p>
            <a:r>
              <a:rPr lang="sv-SE" sz="2000" dirty="0">
                <a:latin typeface="Calibri"/>
                <a:ea typeface="Calibri"/>
                <a:cs typeface="Calibri"/>
              </a:rPr>
              <a:t>f</a:t>
            </a:r>
            <a:r>
              <a:rPr lang="sv-SE" sz="2000" dirty="0">
                <a:effectLst/>
                <a:latin typeface="Calibri"/>
                <a:ea typeface="Calibri"/>
                <a:cs typeface="Calibri"/>
              </a:rPr>
              <a:t>unktionsbrevlådan/e-post: personlig återkoppling,</a:t>
            </a:r>
            <a:r>
              <a:rPr lang="sv-SE" sz="2000" dirty="0">
                <a:latin typeface="Calibri"/>
                <a:ea typeface="Calibri"/>
                <a:cs typeface="Calibri"/>
              </a:rPr>
              <a:t> en</a:t>
            </a:r>
            <a:r>
              <a:rPr lang="sv-SE" sz="2000" dirty="0">
                <a:effectLst/>
                <a:latin typeface="Calibri"/>
                <a:ea typeface="Calibri"/>
                <a:cs typeface="Calibri"/>
              </a:rPr>
              <a:t> redaktör/ärende.</a:t>
            </a:r>
            <a:br>
              <a:rPr lang="sv-SE" sz="2000" dirty="0">
                <a:latin typeface="Calibri"/>
                <a:ea typeface="Calibri"/>
                <a:cs typeface="Calibri"/>
              </a:rPr>
            </a:br>
            <a:r>
              <a:rPr lang="sv-SE" sz="2000" dirty="0">
                <a:latin typeface="Calibri"/>
                <a:ea typeface="Calibri"/>
                <a:cs typeface="Calibri"/>
              </a:rPr>
              <a:t> </a:t>
            </a:r>
          </a:p>
          <a:p>
            <a:r>
              <a:rPr lang="sv-SE" sz="2000" dirty="0">
                <a:latin typeface="Calibri"/>
                <a:ea typeface="Calibri"/>
                <a:cs typeface="Calibri"/>
              </a:rPr>
              <a:t>chattfunktion processledare</a:t>
            </a:r>
            <a:r>
              <a:rPr lang="sv-SE" sz="2000" dirty="0">
                <a:effectLst/>
                <a:latin typeface="Calibri"/>
                <a:ea typeface="Calibri"/>
                <a:cs typeface="Calibri"/>
              </a:rPr>
              <a:t> </a:t>
            </a:r>
            <a:r>
              <a:rPr lang="sv-SE" sz="2000" dirty="0">
                <a:latin typeface="Calibri"/>
                <a:ea typeface="Calibri"/>
                <a:cs typeface="Calibri"/>
              </a:rPr>
              <a:t>– redaktion</a:t>
            </a:r>
            <a:endParaRPr lang="sv-SE" dirty="0">
              <a:latin typeface="Open Sans"/>
              <a:ea typeface="Open Sans"/>
              <a:cs typeface="Open Sans"/>
            </a:endParaRPr>
          </a:p>
          <a:p>
            <a:pPr lvl="2">
              <a:buFont typeface="Wingdings" panose="020B0604020202020204" pitchFamily="34" charset="0"/>
              <a:buChar char="§"/>
            </a:pPr>
            <a:r>
              <a:rPr lang="sv-SE" sz="1600" dirty="0">
                <a:latin typeface="Calibri"/>
                <a:ea typeface="Calibri"/>
                <a:cs typeface="Calibri"/>
              </a:rPr>
              <a:t>vi provar</a:t>
            </a:r>
            <a:r>
              <a:rPr lang="sv-SE" sz="1600" dirty="0">
                <a:effectLst/>
                <a:latin typeface="Calibri"/>
                <a:ea typeface="Calibri"/>
                <a:cs typeface="Calibri"/>
              </a:rPr>
              <a:t> </a:t>
            </a:r>
            <a:r>
              <a:rPr lang="sv-SE" sz="1600" dirty="0">
                <a:latin typeface="Calibri"/>
                <a:ea typeface="Calibri"/>
                <a:cs typeface="Calibri"/>
              </a:rPr>
              <a:t>med en</a:t>
            </a:r>
            <a:r>
              <a:rPr lang="sv-SE" sz="1600" dirty="0">
                <a:effectLst/>
                <a:latin typeface="Calibri"/>
                <a:ea typeface="Calibri"/>
                <a:cs typeface="Calibri"/>
              </a:rPr>
              <a:t> </a:t>
            </a:r>
            <a:r>
              <a:rPr lang="sv-SE" sz="1600" dirty="0">
                <a:latin typeface="Calibri"/>
                <a:ea typeface="Calibri"/>
                <a:cs typeface="Calibri"/>
              </a:rPr>
              <a:t>pilot, ny</a:t>
            </a:r>
            <a:r>
              <a:rPr lang="sv-SE" sz="1600" dirty="0">
                <a:effectLst/>
                <a:latin typeface="Calibri"/>
                <a:ea typeface="Calibri"/>
                <a:cs typeface="Calibri"/>
              </a:rPr>
              <a:t> egen chatt för </a:t>
            </a:r>
            <a:r>
              <a:rPr lang="sv-SE" sz="1600" dirty="0">
                <a:latin typeface="Calibri"/>
                <a:ea typeface="Calibri"/>
                <a:cs typeface="Calibri"/>
              </a:rPr>
              <a:t>processledare</a:t>
            </a:r>
            <a:endParaRPr lang="sv-SE" dirty="0">
              <a:latin typeface="Open Sans"/>
              <a:ea typeface="Open Sans"/>
              <a:cs typeface="Open Sans"/>
            </a:endParaRPr>
          </a:p>
          <a:p>
            <a:pPr lvl="2">
              <a:buFont typeface="Wingdings" panose="020B0604020202020204" pitchFamily="34" charset="0"/>
              <a:buChar char="§"/>
            </a:pPr>
            <a:r>
              <a:rPr lang="sv-SE" sz="1600" dirty="0">
                <a:latin typeface="Calibri"/>
                <a:ea typeface="Calibri"/>
                <a:cs typeface="Calibri"/>
              </a:rPr>
              <a:t>först</a:t>
            </a:r>
            <a:r>
              <a:rPr lang="sv-SE" sz="1600" dirty="0">
                <a:effectLst/>
                <a:latin typeface="Calibri"/>
                <a:ea typeface="Calibri"/>
                <a:cs typeface="Calibri"/>
              </a:rPr>
              <a:t> ut: </a:t>
            </a:r>
            <a:r>
              <a:rPr lang="sv-SE" sz="1600" dirty="0">
                <a:latin typeface="Calibri"/>
                <a:ea typeface="Calibri"/>
                <a:cs typeface="Calibri"/>
              </a:rPr>
              <a:t>vårdprogram </a:t>
            </a:r>
            <a:r>
              <a:rPr lang="sv-SE" dirty="0">
                <a:latin typeface="Open Sans"/>
                <a:ea typeface="Open Sans"/>
                <a:cs typeface="Open Sans"/>
              </a:rPr>
              <a:t>–</a:t>
            </a:r>
            <a:r>
              <a:rPr lang="sv-SE" sz="1600" dirty="0">
                <a:latin typeface="Calibri"/>
                <a:ea typeface="Calibri"/>
                <a:cs typeface="Calibri"/>
              </a:rPr>
              <a:t> </a:t>
            </a:r>
            <a:r>
              <a:rPr lang="sv-SE" sz="1600" dirty="0">
                <a:effectLst/>
                <a:latin typeface="Calibri"/>
                <a:ea typeface="Calibri"/>
                <a:cs typeface="Calibri"/>
              </a:rPr>
              <a:t>redaktionen och processledare.</a:t>
            </a:r>
            <a:endParaRPr lang="sv-SE" dirty="0">
              <a:ea typeface="Open Sans"/>
              <a:cs typeface="Open Sans"/>
            </a:endParaRPr>
          </a:p>
        </p:txBody>
      </p:sp>
    </p:spTree>
    <p:extLst>
      <p:ext uri="{BB962C8B-B14F-4D97-AF65-F5344CB8AC3E}">
        <p14:creationId xmlns:p14="http://schemas.microsoft.com/office/powerpoint/2010/main" val="361212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80565-2577-BADA-48B9-DCE56F54F80A}"/>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30C8763E-A7F3-F9C5-798D-71B2D7AFB245}"/>
              </a:ext>
            </a:extLst>
          </p:cNvPr>
          <p:cNvSpPr>
            <a:spLocks noGrp="1"/>
          </p:cNvSpPr>
          <p:nvPr>
            <p:ph type="title"/>
          </p:nvPr>
        </p:nvSpPr>
        <p:spPr/>
        <p:txBody>
          <a:bodyPr/>
          <a:lstStyle/>
          <a:p>
            <a:r>
              <a:rPr lang="sv-SE"/>
              <a:t>Produktionsplanering (Nazanin) </a:t>
            </a:r>
          </a:p>
        </p:txBody>
      </p:sp>
      <p:pic>
        <p:nvPicPr>
          <p:cNvPr id="7" name="Platshållare för innehåll 6" descr="Hjärna kontur">
            <a:extLst>
              <a:ext uri="{FF2B5EF4-FFF2-40B4-BE49-F238E27FC236}">
                <a16:creationId xmlns:a16="http://schemas.microsoft.com/office/drawing/2014/main" id="{118AD961-43B9-1698-DD79-B8C024D7322E}"/>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181225" y="2432685"/>
            <a:ext cx="1765935" cy="1765935"/>
          </a:xfrm>
        </p:spPr>
      </p:pic>
      <p:pic>
        <p:nvPicPr>
          <p:cNvPr id="9" name="Bild 8" descr="Skiftnyckel kontur">
            <a:extLst>
              <a:ext uri="{FF2B5EF4-FFF2-40B4-BE49-F238E27FC236}">
                <a16:creationId xmlns:a16="http://schemas.microsoft.com/office/drawing/2014/main" id="{8542945F-3C99-4C38-B2EC-F54B1A6AE1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99961" y="3534291"/>
            <a:ext cx="1436370" cy="1436370"/>
          </a:xfrm>
          <a:prstGeom prst="rect">
            <a:avLst/>
          </a:prstGeom>
        </p:spPr>
      </p:pic>
      <p:pic>
        <p:nvPicPr>
          <p:cNvPr id="11" name="Bild 10" descr="Blyertspenna kontur">
            <a:extLst>
              <a:ext uri="{FF2B5EF4-FFF2-40B4-BE49-F238E27FC236}">
                <a16:creationId xmlns:a16="http://schemas.microsoft.com/office/drawing/2014/main" id="{8F57F6AD-8227-FEA4-F4BC-59603692BA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5945" y="3338076"/>
            <a:ext cx="914400" cy="914400"/>
          </a:xfrm>
          <a:prstGeom prst="rect">
            <a:avLst/>
          </a:prstGeom>
        </p:spPr>
      </p:pic>
      <p:pic>
        <p:nvPicPr>
          <p:cNvPr id="13" name="Bild 12" descr="Dator kontur">
            <a:extLst>
              <a:ext uri="{FF2B5EF4-FFF2-40B4-BE49-F238E27FC236}">
                <a16:creationId xmlns:a16="http://schemas.microsoft.com/office/drawing/2014/main" id="{9CEA1E60-60A6-FC56-1561-DCEC99114D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3465" y="1532572"/>
            <a:ext cx="1950720" cy="1950720"/>
          </a:xfrm>
          <a:prstGeom prst="rect">
            <a:avLst/>
          </a:prstGeom>
        </p:spPr>
      </p:pic>
      <p:pic>
        <p:nvPicPr>
          <p:cNvPr id="15" name="Bild 14" descr="Läkares kvinna kontur">
            <a:extLst>
              <a:ext uri="{FF2B5EF4-FFF2-40B4-BE49-F238E27FC236}">
                <a16:creationId xmlns:a16="http://schemas.microsoft.com/office/drawing/2014/main" id="{841E26CC-0298-B2F2-0D3D-DCA0898A8BB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74185" y="2741811"/>
            <a:ext cx="1584960" cy="1584960"/>
          </a:xfrm>
          <a:prstGeom prst="rect">
            <a:avLst/>
          </a:prstGeom>
        </p:spPr>
      </p:pic>
      <p:pic>
        <p:nvPicPr>
          <p:cNvPr id="17" name="Bild 16" descr="Sjukvård kontur">
            <a:extLst>
              <a:ext uri="{FF2B5EF4-FFF2-40B4-BE49-F238E27FC236}">
                <a16:creationId xmlns:a16="http://schemas.microsoft.com/office/drawing/2014/main" id="{40AA42B3-2B31-2B96-3EC2-00A4B22562D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68938" y="4303475"/>
            <a:ext cx="914400" cy="914400"/>
          </a:xfrm>
          <a:prstGeom prst="rect">
            <a:avLst/>
          </a:prstGeom>
        </p:spPr>
      </p:pic>
    </p:spTree>
    <p:extLst>
      <p:ext uri="{BB962C8B-B14F-4D97-AF65-F5344CB8AC3E}">
        <p14:creationId xmlns:p14="http://schemas.microsoft.com/office/powerpoint/2010/main" val="555420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19C50D2-8F49-E978-A7F5-D1247B13685D}"/>
              </a:ext>
            </a:extLst>
          </p:cNvPr>
          <p:cNvSpPr>
            <a:spLocks noGrp="1"/>
          </p:cNvSpPr>
          <p:nvPr>
            <p:ph type="ctrTitle"/>
          </p:nvPr>
        </p:nvSpPr>
        <p:spPr/>
        <p:txBody>
          <a:bodyPr/>
          <a:lstStyle/>
          <a:p>
            <a:r>
              <a:rPr lang="sv-SE"/>
              <a:t>Frågor?</a:t>
            </a:r>
          </a:p>
        </p:txBody>
      </p:sp>
    </p:spTree>
    <p:extLst>
      <p:ext uri="{BB962C8B-B14F-4D97-AF65-F5344CB8AC3E}">
        <p14:creationId xmlns:p14="http://schemas.microsoft.com/office/powerpoint/2010/main" val="1116572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D1BFE-30EC-E63A-A311-858AFD121535}"/>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1D18FEC1-2623-10A4-BBE5-F15672DAC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001" b="16001"/>
          <a:stretch/>
        </p:blipFill>
        <p:spPr bwMode="auto">
          <a:xfrm>
            <a:off x="7369649" y="3715782"/>
            <a:ext cx="1807463" cy="1843168"/>
          </a:xfrm>
          <a:prstGeom prst="flowChartConnector">
            <a:avLst/>
          </a:prstGeom>
          <a:blipFill dpi="0" rotWithShape="1">
            <a:blip r:embed="rId4">
              <a:extLst>
                <a:ext uri="{28A0092B-C50C-407E-A947-70E740481C1C}">
                  <a14:useLocalDpi xmlns:a14="http://schemas.microsoft.com/office/drawing/2010/main" val="0"/>
                </a:ext>
              </a:extLst>
            </a:blip>
            <a:srcRect/>
            <a:tile tx="0" ty="0" sx="100000" sy="100000" flip="none" algn="b"/>
          </a:blipFill>
          <a:ln>
            <a:noFill/>
          </a:ln>
        </p:spPr>
      </p:pic>
      <p:sp>
        <p:nvSpPr>
          <p:cNvPr id="5" name="Underrubrik 4">
            <a:extLst>
              <a:ext uri="{FF2B5EF4-FFF2-40B4-BE49-F238E27FC236}">
                <a16:creationId xmlns:a16="http://schemas.microsoft.com/office/drawing/2014/main" id="{CCD62EBA-6D7D-7512-73F3-CF10FA185584}"/>
              </a:ext>
            </a:extLst>
          </p:cNvPr>
          <p:cNvSpPr>
            <a:spLocks noGrp="1"/>
          </p:cNvSpPr>
          <p:nvPr>
            <p:ph type="subTitle" idx="1"/>
          </p:nvPr>
        </p:nvSpPr>
        <p:spPr>
          <a:xfrm>
            <a:off x="1680146" y="253290"/>
            <a:ext cx="10639169" cy="1173893"/>
          </a:xfrm>
        </p:spPr>
        <p:txBody>
          <a:bodyPr/>
          <a:lstStyle/>
          <a:p>
            <a:r>
              <a:rPr lang="sv-SE" sz="3200" b="1"/>
              <a:t>Tack! </a:t>
            </a:r>
            <a:br>
              <a:rPr lang="sv-SE" sz="3200" b="1"/>
            </a:br>
            <a:r>
              <a:rPr lang="sv-SE" sz="3200" b="1"/>
              <a:t>Redaktionen 1177 för vårdpersonal</a:t>
            </a:r>
          </a:p>
        </p:txBody>
      </p:sp>
      <p:pic>
        <p:nvPicPr>
          <p:cNvPr id="2" name="Picture 10">
            <a:extLst>
              <a:ext uri="{FF2B5EF4-FFF2-40B4-BE49-F238E27FC236}">
                <a16:creationId xmlns:a16="http://schemas.microsoft.com/office/drawing/2014/main" id="{22C208BD-731B-9375-F97C-9B2734621201}"/>
              </a:ext>
            </a:extLst>
          </p:cNvPr>
          <p:cNvPicPr>
            <a:picLocks noChangeAspect="1"/>
          </p:cNvPicPr>
          <p:nvPr/>
        </p:nvPicPr>
        <p:blipFill>
          <a:blip r:embed="rId5" cstate="print">
            <a:extLst>
              <a:ext uri="{28A0092B-C50C-407E-A947-70E740481C1C}">
                <a14:useLocalDpi xmlns:a14="http://schemas.microsoft.com/office/drawing/2010/main" val="0"/>
              </a:ext>
            </a:extLst>
          </a:blip>
          <a:srcRect l="18576" t="682" r="371"/>
          <a:stretch>
            <a:fillRect/>
          </a:stretch>
        </p:blipFill>
        <p:spPr bwMode="auto">
          <a:xfrm>
            <a:off x="776415" y="3733635"/>
            <a:ext cx="1813335" cy="1807463"/>
          </a:xfrm>
          <a:custGeom>
            <a:avLst/>
            <a:gdLst>
              <a:gd name="connsiteX0" fmla="*/ 1816331 w 3632662"/>
              <a:gd name="connsiteY0" fmla="*/ 0 h 3632661"/>
              <a:gd name="connsiteX1" fmla="*/ 3632662 w 3632662"/>
              <a:gd name="connsiteY1" fmla="*/ 1816331 h 3632661"/>
              <a:gd name="connsiteX2" fmla="*/ 2002041 w 3632662"/>
              <a:gd name="connsiteY2" fmla="*/ 3623285 h 3632661"/>
              <a:gd name="connsiteX3" fmla="*/ 1816351 w 3632662"/>
              <a:gd name="connsiteY3" fmla="*/ 3632661 h 3632661"/>
              <a:gd name="connsiteX4" fmla="*/ 1816312 w 3632662"/>
              <a:gd name="connsiteY4" fmla="*/ 3632661 h 3632661"/>
              <a:gd name="connsiteX5" fmla="*/ 1630622 w 3632662"/>
              <a:gd name="connsiteY5" fmla="*/ 3623285 h 3632661"/>
              <a:gd name="connsiteX6" fmla="*/ 0 w 3632662"/>
              <a:gd name="connsiteY6" fmla="*/ 1816331 h 3632661"/>
              <a:gd name="connsiteX7" fmla="*/ 1816331 w 3632662"/>
              <a:gd name="connsiteY7" fmla="*/ 0 h 363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2662" h="3632661">
                <a:moveTo>
                  <a:pt x="1816331" y="0"/>
                </a:moveTo>
                <a:cubicBezTo>
                  <a:pt x="2819463" y="0"/>
                  <a:pt x="3632662" y="813199"/>
                  <a:pt x="3632662" y="1816331"/>
                </a:cubicBezTo>
                <a:cubicBezTo>
                  <a:pt x="3632662" y="2756767"/>
                  <a:pt x="2917937" y="3530270"/>
                  <a:pt x="2002041" y="3623285"/>
                </a:cubicBezTo>
                <a:lnTo>
                  <a:pt x="1816351" y="3632661"/>
                </a:lnTo>
                <a:lnTo>
                  <a:pt x="1816312" y="3632661"/>
                </a:lnTo>
                <a:lnTo>
                  <a:pt x="1630622" y="3623285"/>
                </a:lnTo>
                <a:cubicBezTo>
                  <a:pt x="714726" y="3530270"/>
                  <a:pt x="0" y="2756767"/>
                  <a:pt x="0" y="1816331"/>
                </a:cubicBezTo>
                <a:cubicBezTo>
                  <a:pt x="0" y="813199"/>
                  <a:pt x="813199" y="0"/>
                  <a:pt x="1816331" y="0"/>
                </a:cubicBezTo>
                <a:close/>
              </a:path>
            </a:pathLst>
          </a:custGeom>
          <a:noFill/>
          <a:ln w="76200">
            <a:noFill/>
          </a:ln>
        </p:spPr>
      </p:pic>
      <p:pic>
        <p:nvPicPr>
          <p:cNvPr id="3" name="Bildobjekt 2" descr="En bild som visar Människoansikte, person, klädsel, porträtt&#10;&#10;Automatiskt genererad beskrivning">
            <a:extLst>
              <a:ext uri="{FF2B5EF4-FFF2-40B4-BE49-F238E27FC236}">
                <a16:creationId xmlns:a16="http://schemas.microsoft.com/office/drawing/2014/main" id="{0F5E1FFC-27EE-1A56-0C9D-4ECDA1528982}"/>
              </a:ext>
            </a:extLst>
          </p:cNvPr>
          <p:cNvPicPr>
            <a:picLocks noChangeAspect="1"/>
          </p:cNvPicPr>
          <p:nvPr/>
        </p:nvPicPr>
        <p:blipFill>
          <a:blip r:embed="rId6">
            <a:extLst>
              <a:ext uri="{28A0092B-C50C-407E-A947-70E740481C1C}">
                <a14:useLocalDpi xmlns:a14="http://schemas.microsoft.com/office/drawing/2010/main" val="0"/>
              </a:ext>
            </a:extLst>
          </a:blip>
          <a:srcRect t="12924" r="2919" b="16455"/>
          <a:stretch/>
        </p:blipFill>
        <p:spPr>
          <a:xfrm>
            <a:off x="776415" y="1431161"/>
            <a:ext cx="1807464" cy="1837201"/>
          </a:xfrm>
          <a:prstGeom prst="flowChartConnector">
            <a:avLst/>
          </a:prstGeom>
        </p:spPr>
      </p:pic>
      <p:pic>
        <p:nvPicPr>
          <p:cNvPr id="6" name="Picture 2">
            <a:extLst>
              <a:ext uri="{FF2B5EF4-FFF2-40B4-BE49-F238E27FC236}">
                <a16:creationId xmlns:a16="http://schemas.microsoft.com/office/drawing/2014/main" id="{E8F703E3-055D-6FFC-1F46-9969660054C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4" t="10397" r="1964" b="14742"/>
          <a:stretch/>
        </p:blipFill>
        <p:spPr bwMode="auto">
          <a:xfrm>
            <a:off x="2921168" y="3697930"/>
            <a:ext cx="1807463" cy="1843168"/>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26358B16-5C04-83BE-10A6-5CD9F66309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7317" r="17317"/>
          <a:stretch/>
        </p:blipFill>
        <p:spPr bwMode="auto">
          <a:xfrm>
            <a:off x="2921168" y="1427183"/>
            <a:ext cx="1807463" cy="1843168"/>
          </a:xfrm>
          <a:prstGeom prst="flowChartConnector">
            <a:avLst/>
          </a:prstGeom>
          <a:blipFill>
            <a:blip r:embed="rId8">
              <a:extLst>
                <a:ext uri="{28A0092B-C50C-407E-A947-70E740481C1C}">
                  <a14:useLocalDpi xmlns:a14="http://schemas.microsoft.com/office/drawing/2010/main" val="0"/>
                </a:ext>
              </a:extLst>
            </a:blip>
            <a:stretch>
              <a:fillRect/>
            </a:stretch>
          </a:blipFill>
          <a:ln>
            <a:noFill/>
          </a:ln>
        </p:spPr>
      </p:pic>
      <p:pic>
        <p:nvPicPr>
          <p:cNvPr id="8" name="Picture 2">
            <a:extLst>
              <a:ext uri="{FF2B5EF4-FFF2-40B4-BE49-F238E27FC236}">
                <a16:creationId xmlns:a16="http://schemas.microsoft.com/office/drawing/2014/main" id="{612C77AD-A793-E442-3922-D6DD56CA2C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16001" b="16001"/>
          <a:stretch/>
        </p:blipFill>
        <p:spPr bwMode="auto">
          <a:xfrm>
            <a:off x="5145408" y="1429172"/>
            <a:ext cx="1807463" cy="1843168"/>
          </a:xfrm>
          <a:prstGeom prst="flowChartConnector">
            <a:avLst/>
          </a:prstGeom>
          <a:blipFill>
            <a:blip r:embed="rId8">
              <a:extLst>
                <a:ext uri="{28A0092B-C50C-407E-A947-70E740481C1C}">
                  <a14:useLocalDpi xmlns:a14="http://schemas.microsoft.com/office/drawing/2010/main" val="0"/>
                </a:ext>
              </a:extLst>
            </a:blip>
            <a:stretch>
              <a:fillRect/>
            </a:stretch>
          </a:blipFill>
          <a:ln>
            <a:noFill/>
          </a:ln>
        </p:spPr>
      </p:pic>
      <p:pic>
        <p:nvPicPr>
          <p:cNvPr id="9" name="Picture 2">
            <a:extLst>
              <a:ext uri="{FF2B5EF4-FFF2-40B4-BE49-F238E27FC236}">
                <a16:creationId xmlns:a16="http://schemas.microsoft.com/office/drawing/2014/main" id="{2D38B726-A435-0396-6FED-A55A7680F7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6405" b="6405"/>
          <a:stretch/>
        </p:blipFill>
        <p:spPr bwMode="auto">
          <a:xfrm>
            <a:off x="5145408" y="3697930"/>
            <a:ext cx="1807463" cy="1843168"/>
          </a:xfrm>
          <a:prstGeom prst="flowChartConnector">
            <a:avLst/>
          </a:prstGeom>
          <a:blipFill dpi="0" rotWithShape="1">
            <a:blip r:embed="rId4">
              <a:extLst>
                <a:ext uri="{28A0092B-C50C-407E-A947-70E740481C1C}">
                  <a14:useLocalDpi xmlns:a14="http://schemas.microsoft.com/office/drawing/2010/main" val="0"/>
                </a:ext>
              </a:extLst>
            </a:blip>
            <a:srcRect/>
            <a:tile tx="0" ty="0" sx="100000" sy="100000" flip="none" algn="b"/>
          </a:blipFill>
          <a:ln>
            <a:noFill/>
          </a:ln>
        </p:spPr>
      </p:pic>
      <p:pic>
        <p:nvPicPr>
          <p:cNvPr id="10" name="Picture 2">
            <a:extLst>
              <a:ext uri="{FF2B5EF4-FFF2-40B4-BE49-F238E27FC236}">
                <a16:creationId xmlns:a16="http://schemas.microsoft.com/office/drawing/2014/main" id="{452C58F4-1DD1-0FB3-0FB2-71E1A9BF36D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2427" r="2427"/>
          <a:stretch/>
        </p:blipFill>
        <p:spPr bwMode="auto">
          <a:xfrm>
            <a:off x="7369648" y="1431161"/>
            <a:ext cx="1807464" cy="1843168"/>
          </a:xfrm>
          <a:prstGeom prst="flowChartConnector">
            <a:avLst/>
          </a:prstGeom>
          <a:blipFill>
            <a:blip r:embed="rId8">
              <a:extLst>
                <a:ext uri="{28A0092B-C50C-407E-A947-70E740481C1C}">
                  <a14:useLocalDpi xmlns:a14="http://schemas.microsoft.com/office/drawing/2010/main" val="0"/>
                </a:ext>
              </a:extLst>
            </a:blip>
            <a:stretch>
              <a:fillRect/>
            </a:stretch>
          </a:blipFill>
          <a:ln>
            <a:noFill/>
          </a:ln>
        </p:spPr>
      </p:pic>
      <p:sp>
        <p:nvSpPr>
          <p:cNvPr id="11" name="Rektangel 10">
            <a:extLst>
              <a:ext uri="{FF2B5EF4-FFF2-40B4-BE49-F238E27FC236}">
                <a16:creationId xmlns:a16="http://schemas.microsoft.com/office/drawing/2014/main" id="{1B3E615F-13F6-7F87-E3B7-C91ACFA441AB}"/>
              </a:ext>
            </a:extLst>
          </p:cNvPr>
          <p:cNvSpPr/>
          <p:nvPr/>
        </p:nvSpPr>
        <p:spPr>
          <a:xfrm>
            <a:off x="1107549" y="3129226"/>
            <a:ext cx="1145195" cy="3155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rgbClr val="7E2A4C"/>
                </a:solidFill>
              </a:rPr>
              <a:t>Viktoria</a:t>
            </a:r>
          </a:p>
        </p:txBody>
      </p:sp>
      <p:sp>
        <p:nvSpPr>
          <p:cNvPr id="16" name="Rektangel 15">
            <a:extLst>
              <a:ext uri="{FF2B5EF4-FFF2-40B4-BE49-F238E27FC236}">
                <a16:creationId xmlns:a16="http://schemas.microsoft.com/office/drawing/2014/main" id="{01E01945-41E5-5AAD-D4D8-0D71472D1501}"/>
              </a:ext>
            </a:extLst>
          </p:cNvPr>
          <p:cNvSpPr/>
          <p:nvPr/>
        </p:nvSpPr>
        <p:spPr>
          <a:xfrm>
            <a:off x="3252301" y="3129226"/>
            <a:ext cx="1145195" cy="3155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rgbClr val="7E2A4C"/>
                </a:solidFill>
              </a:rPr>
              <a:t>Sanna</a:t>
            </a:r>
          </a:p>
        </p:txBody>
      </p:sp>
      <p:sp>
        <p:nvSpPr>
          <p:cNvPr id="17" name="Rektangel 16">
            <a:extLst>
              <a:ext uri="{FF2B5EF4-FFF2-40B4-BE49-F238E27FC236}">
                <a16:creationId xmlns:a16="http://schemas.microsoft.com/office/drawing/2014/main" id="{540B3998-896E-8767-0063-7332DFC1BF03}"/>
              </a:ext>
            </a:extLst>
          </p:cNvPr>
          <p:cNvSpPr/>
          <p:nvPr/>
        </p:nvSpPr>
        <p:spPr>
          <a:xfrm>
            <a:off x="5485274" y="3129226"/>
            <a:ext cx="1145195" cy="3155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rgbClr val="7E2A4C"/>
                </a:solidFill>
              </a:rPr>
              <a:t>Emily</a:t>
            </a:r>
          </a:p>
        </p:txBody>
      </p:sp>
      <p:sp>
        <p:nvSpPr>
          <p:cNvPr id="18" name="Rektangel 17">
            <a:extLst>
              <a:ext uri="{FF2B5EF4-FFF2-40B4-BE49-F238E27FC236}">
                <a16:creationId xmlns:a16="http://schemas.microsoft.com/office/drawing/2014/main" id="{268C1545-9E29-50EA-546D-33949D59915E}"/>
              </a:ext>
            </a:extLst>
          </p:cNvPr>
          <p:cNvSpPr/>
          <p:nvPr/>
        </p:nvSpPr>
        <p:spPr>
          <a:xfrm>
            <a:off x="7718247" y="3129226"/>
            <a:ext cx="1145195" cy="3155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rgbClr val="7E2A4C"/>
                </a:solidFill>
              </a:rPr>
              <a:t>Ida</a:t>
            </a:r>
          </a:p>
        </p:txBody>
      </p:sp>
      <p:sp>
        <p:nvSpPr>
          <p:cNvPr id="19" name="Rektangel 18">
            <a:extLst>
              <a:ext uri="{FF2B5EF4-FFF2-40B4-BE49-F238E27FC236}">
                <a16:creationId xmlns:a16="http://schemas.microsoft.com/office/drawing/2014/main" id="{405B531D-2958-980B-ECBF-69B3168556A1}"/>
              </a:ext>
            </a:extLst>
          </p:cNvPr>
          <p:cNvSpPr/>
          <p:nvPr/>
        </p:nvSpPr>
        <p:spPr>
          <a:xfrm>
            <a:off x="1107549" y="5383320"/>
            <a:ext cx="1145195" cy="3155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rgbClr val="7E2A4C"/>
                </a:solidFill>
              </a:rPr>
              <a:t>Anna</a:t>
            </a:r>
          </a:p>
        </p:txBody>
      </p:sp>
      <p:sp>
        <p:nvSpPr>
          <p:cNvPr id="20" name="Rektangel 19">
            <a:extLst>
              <a:ext uri="{FF2B5EF4-FFF2-40B4-BE49-F238E27FC236}">
                <a16:creationId xmlns:a16="http://schemas.microsoft.com/office/drawing/2014/main" id="{96FE3945-85AF-F368-308E-D316798CB47C}"/>
              </a:ext>
            </a:extLst>
          </p:cNvPr>
          <p:cNvSpPr/>
          <p:nvPr/>
        </p:nvSpPr>
        <p:spPr>
          <a:xfrm>
            <a:off x="3252301" y="5383320"/>
            <a:ext cx="1145195" cy="3155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rgbClr val="7E2A4C"/>
                </a:solidFill>
              </a:rPr>
              <a:t>Stina</a:t>
            </a:r>
          </a:p>
        </p:txBody>
      </p:sp>
      <p:sp>
        <p:nvSpPr>
          <p:cNvPr id="21" name="Rektangel 20">
            <a:extLst>
              <a:ext uri="{FF2B5EF4-FFF2-40B4-BE49-F238E27FC236}">
                <a16:creationId xmlns:a16="http://schemas.microsoft.com/office/drawing/2014/main" id="{0BB90C2A-B246-01E1-FF8D-F18B408DD646}"/>
              </a:ext>
            </a:extLst>
          </p:cNvPr>
          <p:cNvSpPr/>
          <p:nvPr/>
        </p:nvSpPr>
        <p:spPr>
          <a:xfrm>
            <a:off x="5485274" y="5383320"/>
            <a:ext cx="1145195" cy="3155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rgbClr val="7E2A4C"/>
                </a:solidFill>
              </a:rPr>
              <a:t>Jonas</a:t>
            </a:r>
          </a:p>
        </p:txBody>
      </p:sp>
      <p:sp>
        <p:nvSpPr>
          <p:cNvPr id="22" name="Rektangel 21">
            <a:extLst>
              <a:ext uri="{FF2B5EF4-FFF2-40B4-BE49-F238E27FC236}">
                <a16:creationId xmlns:a16="http://schemas.microsoft.com/office/drawing/2014/main" id="{77C52EFD-6598-F56F-3547-61174A9DC118}"/>
              </a:ext>
            </a:extLst>
          </p:cNvPr>
          <p:cNvSpPr/>
          <p:nvPr/>
        </p:nvSpPr>
        <p:spPr>
          <a:xfrm>
            <a:off x="7718247" y="5383320"/>
            <a:ext cx="1145195" cy="3155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rgbClr val="7E2A4C"/>
                </a:solidFill>
              </a:rPr>
              <a:t>Emma</a:t>
            </a:r>
          </a:p>
        </p:txBody>
      </p:sp>
    </p:spTree>
    <p:extLst>
      <p:ext uri="{BB962C8B-B14F-4D97-AF65-F5344CB8AC3E}">
        <p14:creationId xmlns:p14="http://schemas.microsoft.com/office/powerpoint/2010/main" val="3640132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9BC35E-C6BB-4364-A69A-AB58390C9C2A}"/>
              </a:ext>
            </a:extLst>
          </p:cNvPr>
          <p:cNvSpPr>
            <a:spLocks noGrp="1"/>
          </p:cNvSpPr>
          <p:nvPr>
            <p:ph type="title"/>
          </p:nvPr>
        </p:nvSpPr>
        <p:spPr>
          <a:xfrm>
            <a:off x="922867" y="669288"/>
            <a:ext cx="10346267" cy="812286"/>
          </a:xfrm>
        </p:spPr>
        <p:txBody>
          <a:bodyPr>
            <a:normAutofit fontScale="90000"/>
          </a:bodyPr>
          <a:lstStyle/>
          <a:p>
            <a:r>
              <a:rPr lang="sv-SE"/>
              <a:t>Instruktioner</a:t>
            </a:r>
            <a:br>
              <a:rPr lang="sv-SE"/>
            </a:br>
            <a:r>
              <a:rPr lang="sv-SE"/>
              <a:t>Dold sida, visas inte vid utskrift</a:t>
            </a:r>
          </a:p>
        </p:txBody>
      </p:sp>
      <p:pic>
        <p:nvPicPr>
          <p:cNvPr id="41" name="Bildobjekt 40">
            <a:extLst>
              <a:ext uri="{FF2B5EF4-FFF2-40B4-BE49-F238E27FC236}">
                <a16:creationId xmlns:a16="http://schemas.microsoft.com/office/drawing/2014/main" id="{F903A24A-0556-4453-9573-989F1B0113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9119" y="4860556"/>
            <a:ext cx="1831024" cy="774928"/>
          </a:xfrm>
          <a:prstGeom prst="rect">
            <a:avLst/>
          </a:prstGeom>
          <a:ln>
            <a:solidFill>
              <a:schemeClr val="tx1">
                <a:lumMod val="50000"/>
                <a:lumOff val="50000"/>
              </a:schemeClr>
            </a:solidFill>
          </a:ln>
        </p:spPr>
      </p:pic>
      <p:grpSp>
        <p:nvGrpSpPr>
          <p:cNvPr id="42" name="Grupp 41">
            <a:extLst>
              <a:ext uri="{FF2B5EF4-FFF2-40B4-BE49-F238E27FC236}">
                <a16:creationId xmlns:a16="http://schemas.microsoft.com/office/drawing/2014/main" id="{1C4E6F6A-3657-4DB3-BA57-24F64B0E7B68}"/>
              </a:ext>
            </a:extLst>
          </p:cNvPr>
          <p:cNvGrpSpPr/>
          <p:nvPr/>
        </p:nvGrpSpPr>
        <p:grpSpPr>
          <a:xfrm>
            <a:off x="926544" y="4909759"/>
            <a:ext cx="504000" cy="219219"/>
            <a:chOff x="945206" y="4909759"/>
            <a:chExt cx="458858" cy="219219"/>
          </a:xfrm>
        </p:grpSpPr>
        <p:sp>
          <p:nvSpPr>
            <p:cNvPr id="43" name="Rectangle: Rounded Corners 12">
              <a:extLst>
                <a:ext uri="{FF2B5EF4-FFF2-40B4-BE49-F238E27FC236}">
                  <a16:creationId xmlns:a16="http://schemas.microsoft.com/office/drawing/2014/main" id="{BE75AC8A-54B8-4DB4-AC20-4603AA21C7CF}"/>
                </a:ext>
              </a:extLst>
            </p:cNvPr>
            <p:cNvSpPr/>
            <p:nvPr/>
          </p:nvSpPr>
          <p:spPr>
            <a:xfrm>
              <a:off x="945206" y="4909759"/>
              <a:ext cx="458858" cy="219219"/>
            </a:xfrm>
            <a:prstGeom prst="rect">
              <a:avLst/>
            </a:prstGeom>
            <a:solidFill>
              <a:srgbClr val="AA0032">
                <a:alpha val="25098"/>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a:p>
          </p:txBody>
        </p:sp>
        <p:sp>
          <p:nvSpPr>
            <p:cNvPr id="44" name="&quot;Not Allowed&quot; Symbol 37">
              <a:extLst>
                <a:ext uri="{FF2B5EF4-FFF2-40B4-BE49-F238E27FC236}">
                  <a16:creationId xmlns:a16="http://schemas.microsoft.com/office/drawing/2014/main" id="{E0243692-74F4-4090-B973-E4697D86E40C}"/>
                </a:ext>
              </a:extLst>
            </p:cNvPr>
            <p:cNvSpPr/>
            <p:nvPr/>
          </p:nvSpPr>
          <p:spPr>
            <a:xfrm>
              <a:off x="970935" y="4929208"/>
              <a:ext cx="160600" cy="177005"/>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a:solidFill>
                  <a:srgbClr val="FF0000"/>
                </a:solidFill>
              </a:endParaRPr>
            </a:p>
          </p:txBody>
        </p:sp>
        <p:sp>
          <p:nvSpPr>
            <p:cNvPr id="45" name="&quot;Not Allowed&quot; Symbol 38">
              <a:extLst>
                <a:ext uri="{FF2B5EF4-FFF2-40B4-BE49-F238E27FC236}">
                  <a16:creationId xmlns:a16="http://schemas.microsoft.com/office/drawing/2014/main" id="{77229DD1-4326-47B7-AA82-7B30F9271CB5}"/>
                </a:ext>
              </a:extLst>
            </p:cNvPr>
            <p:cNvSpPr/>
            <p:nvPr/>
          </p:nvSpPr>
          <p:spPr>
            <a:xfrm>
              <a:off x="1193575" y="4929208"/>
              <a:ext cx="160600" cy="177005"/>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a:solidFill>
                  <a:srgbClr val="FF0000"/>
                </a:solidFill>
              </a:endParaRPr>
            </a:p>
          </p:txBody>
        </p:sp>
      </p:grpSp>
      <p:sp>
        <p:nvSpPr>
          <p:cNvPr id="46" name="textruta 5">
            <a:extLst>
              <a:ext uri="{FF2B5EF4-FFF2-40B4-BE49-F238E27FC236}">
                <a16:creationId xmlns:a16="http://schemas.microsoft.com/office/drawing/2014/main" id="{F9FB3A16-B264-4613-94A7-948ECAA660D4}"/>
              </a:ext>
            </a:extLst>
          </p:cNvPr>
          <p:cNvSpPr txBox="1"/>
          <p:nvPr/>
        </p:nvSpPr>
        <p:spPr>
          <a:xfrm>
            <a:off x="846216" y="4252300"/>
            <a:ext cx="2136208" cy="494643"/>
          </a:xfrm>
          <a:prstGeom prst="rect">
            <a:avLst/>
          </a:prstGeom>
          <a:noFill/>
        </p:spPr>
        <p:txBody>
          <a:bodyPr wrap="square" lIns="0" tIns="0" rIns="0" bIns="32659" rtlCol="0">
            <a:spAutoFit/>
          </a:bodyPr>
          <a:lstStyle/>
          <a:p>
            <a:r>
              <a:rPr lang="sv-SE" sz="1000"/>
              <a:t>Använd </a:t>
            </a:r>
            <a:r>
              <a:rPr lang="sv-SE" sz="1000" b="1"/>
              <a:t>inte</a:t>
            </a:r>
            <a:r>
              <a:rPr lang="sv-SE" sz="1000"/>
              <a:t> dessa funktioner för att göra punktlista eller numrerad lista.</a:t>
            </a:r>
          </a:p>
        </p:txBody>
      </p:sp>
      <p:sp>
        <p:nvSpPr>
          <p:cNvPr id="47" name="textruta 8">
            <a:extLst>
              <a:ext uri="{FF2B5EF4-FFF2-40B4-BE49-F238E27FC236}">
                <a16:creationId xmlns:a16="http://schemas.microsoft.com/office/drawing/2014/main" id="{3E44D505-3D08-4E15-B140-5EF3FBB8B06C}"/>
              </a:ext>
            </a:extLst>
          </p:cNvPr>
          <p:cNvSpPr txBox="1"/>
          <p:nvPr/>
        </p:nvSpPr>
        <p:spPr>
          <a:xfrm>
            <a:off x="846216" y="5871369"/>
            <a:ext cx="2245061" cy="494643"/>
          </a:xfrm>
          <a:prstGeom prst="rect">
            <a:avLst/>
          </a:prstGeom>
          <a:noFill/>
        </p:spPr>
        <p:txBody>
          <a:bodyPr wrap="square" lIns="0" tIns="0" rIns="0" bIns="32659" rtlCol="0">
            <a:spAutoFit/>
          </a:bodyPr>
          <a:lstStyle/>
          <a:p>
            <a:r>
              <a:rPr lang="sv-SE" sz="1000"/>
              <a:t>För att ändra nivån på format så klickar du på </a:t>
            </a:r>
            <a:r>
              <a:rPr lang="sv-SE" sz="1000" b="1"/>
              <a:t>Öka/Minska indrag </a:t>
            </a:r>
            <a:r>
              <a:rPr lang="sv-SE" sz="1000"/>
              <a:t>alt. </a:t>
            </a:r>
            <a:r>
              <a:rPr lang="sv-SE" sz="1000" b="1" err="1"/>
              <a:t>Tab</a:t>
            </a:r>
            <a:r>
              <a:rPr lang="sv-SE" sz="1000" b="1"/>
              <a:t>/</a:t>
            </a:r>
            <a:r>
              <a:rPr lang="sv-SE" sz="1000" b="1" err="1"/>
              <a:t>Shift+Tab</a:t>
            </a:r>
            <a:r>
              <a:rPr lang="sv-SE" sz="1000" b="1"/>
              <a:t>.</a:t>
            </a:r>
          </a:p>
        </p:txBody>
      </p:sp>
      <p:cxnSp>
        <p:nvCxnSpPr>
          <p:cNvPr id="48" name="Rak pilkoppling 47">
            <a:extLst>
              <a:ext uri="{FF2B5EF4-FFF2-40B4-BE49-F238E27FC236}">
                <a16:creationId xmlns:a16="http://schemas.microsoft.com/office/drawing/2014/main" id="{0B607092-9B21-4FCA-B116-BC0AD04461E1}"/>
              </a:ext>
            </a:extLst>
          </p:cNvPr>
          <p:cNvCxnSpPr>
            <a:cxnSpLocks/>
          </p:cNvCxnSpPr>
          <p:nvPr/>
        </p:nvCxnSpPr>
        <p:spPr>
          <a:xfrm>
            <a:off x="609600" y="4995600"/>
            <a:ext cx="212970" cy="3261"/>
          </a:xfrm>
          <a:prstGeom prst="straightConnector1">
            <a:avLst/>
          </a:prstGeom>
          <a:ln w="9525" cap="rnd">
            <a:solidFill>
              <a:schemeClr val="bg2">
                <a:lumMod val="25000"/>
              </a:schemeClr>
            </a:solidFill>
            <a:round/>
            <a:tailEnd type="arrow"/>
          </a:ln>
        </p:spPr>
        <p:style>
          <a:lnRef idx="1">
            <a:schemeClr val="accent1"/>
          </a:lnRef>
          <a:fillRef idx="0">
            <a:schemeClr val="accent1"/>
          </a:fillRef>
          <a:effectRef idx="0">
            <a:schemeClr val="accent1"/>
          </a:effectRef>
          <a:fontRef idx="minor">
            <a:schemeClr val="tx1"/>
          </a:fontRef>
        </p:style>
      </p:cxnSp>
      <p:sp>
        <p:nvSpPr>
          <p:cNvPr id="49" name="Rectangle: Rounded Corners 12">
            <a:extLst>
              <a:ext uri="{FF2B5EF4-FFF2-40B4-BE49-F238E27FC236}">
                <a16:creationId xmlns:a16="http://schemas.microsoft.com/office/drawing/2014/main" id="{E1AC7C0D-7CD0-4D59-8601-9ECC58C537F8}"/>
              </a:ext>
            </a:extLst>
          </p:cNvPr>
          <p:cNvSpPr/>
          <p:nvPr/>
        </p:nvSpPr>
        <p:spPr>
          <a:xfrm>
            <a:off x="1550198" y="4909759"/>
            <a:ext cx="432000" cy="219219"/>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a:p>
        </p:txBody>
      </p:sp>
      <p:cxnSp>
        <p:nvCxnSpPr>
          <p:cNvPr id="50" name="Rak pilkoppling 49">
            <a:extLst>
              <a:ext uri="{FF2B5EF4-FFF2-40B4-BE49-F238E27FC236}">
                <a16:creationId xmlns:a16="http://schemas.microsoft.com/office/drawing/2014/main" id="{A888FEF9-B106-47DC-ADD3-9ECC94EAD0F9}"/>
              </a:ext>
            </a:extLst>
          </p:cNvPr>
          <p:cNvCxnSpPr>
            <a:cxnSpLocks/>
          </p:cNvCxnSpPr>
          <p:nvPr/>
        </p:nvCxnSpPr>
        <p:spPr>
          <a:xfrm flipV="1">
            <a:off x="1755486" y="5128979"/>
            <a:ext cx="0" cy="609497"/>
          </a:xfrm>
          <a:prstGeom prst="straightConnector1">
            <a:avLst/>
          </a:prstGeom>
          <a:ln w="9525" cap="rnd">
            <a:solidFill>
              <a:schemeClr val="bg2">
                <a:lumMod val="25000"/>
              </a:schemeClr>
            </a:solidFill>
            <a:round/>
            <a:tailEnd type="arrow"/>
          </a:ln>
        </p:spPr>
        <p:style>
          <a:lnRef idx="1">
            <a:schemeClr val="accent1"/>
          </a:lnRef>
          <a:fillRef idx="0">
            <a:schemeClr val="accent1"/>
          </a:fillRef>
          <a:effectRef idx="0">
            <a:schemeClr val="accent1"/>
          </a:effectRef>
          <a:fontRef idx="minor">
            <a:schemeClr val="tx1"/>
          </a:fontRef>
        </p:style>
      </p:cxnSp>
      <p:pic>
        <p:nvPicPr>
          <p:cNvPr id="51" name="Bildobjekt 50">
            <a:extLst>
              <a:ext uri="{FF2B5EF4-FFF2-40B4-BE49-F238E27FC236}">
                <a16:creationId xmlns:a16="http://schemas.microsoft.com/office/drawing/2014/main" id="{57FC47DF-67C7-4315-834F-20C91F3F920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37793" y="2890250"/>
            <a:ext cx="1246069" cy="674954"/>
          </a:xfrm>
          <a:prstGeom prst="rect">
            <a:avLst/>
          </a:prstGeom>
          <a:ln>
            <a:solidFill>
              <a:schemeClr val="tx1">
                <a:lumMod val="50000"/>
                <a:lumOff val="50000"/>
              </a:schemeClr>
            </a:solidFill>
          </a:ln>
        </p:spPr>
      </p:pic>
      <p:sp>
        <p:nvSpPr>
          <p:cNvPr id="52" name="textruta 10">
            <a:extLst>
              <a:ext uri="{FF2B5EF4-FFF2-40B4-BE49-F238E27FC236}">
                <a16:creationId xmlns:a16="http://schemas.microsoft.com/office/drawing/2014/main" id="{1BE99547-03CA-4E0B-8089-625BA95F766F}"/>
              </a:ext>
            </a:extLst>
          </p:cNvPr>
          <p:cNvSpPr txBox="1"/>
          <p:nvPr/>
        </p:nvSpPr>
        <p:spPr>
          <a:xfrm>
            <a:off x="7037793" y="2102337"/>
            <a:ext cx="1495766" cy="648531"/>
          </a:xfrm>
          <a:prstGeom prst="rect">
            <a:avLst/>
          </a:prstGeom>
          <a:noFill/>
        </p:spPr>
        <p:txBody>
          <a:bodyPr wrap="square" lIns="0" tIns="0" rIns="0" bIns="32659" rtlCol="0">
            <a:spAutoFit/>
          </a:bodyPr>
          <a:lstStyle/>
          <a:p>
            <a:r>
              <a:rPr lang="sv-SE" sz="1000"/>
              <a:t>Om filen blir för tung och du vill minska storleken så välj en bild och klicka på </a:t>
            </a:r>
            <a:r>
              <a:rPr lang="sv-SE" sz="1000" b="1"/>
              <a:t>Komprimera bilder</a:t>
            </a:r>
            <a:r>
              <a:rPr lang="sv-SE" sz="1000"/>
              <a:t>.</a:t>
            </a:r>
          </a:p>
        </p:txBody>
      </p:sp>
      <p:sp>
        <p:nvSpPr>
          <p:cNvPr id="53" name="Rectangle: Rounded Corners 52">
            <a:extLst>
              <a:ext uri="{FF2B5EF4-FFF2-40B4-BE49-F238E27FC236}">
                <a16:creationId xmlns:a16="http://schemas.microsoft.com/office/drawing/2014/main" id="{A9A83F11-8DB6-4450-9DC2-3257AC660A33}"/>
              </a:ext>
            </a:extLst>
          </p:cNvPr>
          <p:cNvSpPr/>
          <p:nvPr/>
        </p:nvSpPr>
        <p:spPr>
          <a:xfrm>
            <a:off x="7037793" y="2883873"/>
            <a:ext cx="1245600" cy="2124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a:p>
        </p:txBody>
      </p:sp>
      <p:sp>
        <p:nvSpPr>
          <p:cNvPr id="54" name="textruta 10">
            <a:extLst>
              <a:ext uri="{FF2B5EF4-FFF2-40B4-BE49-F238E27FC236}">
                <a16:creationId xmlns:a16="http://schemas.microsoft.com/office/drawing/2014/main" id="{50B4DD73-ABE2-4781-ABAD-3D3252AED199}"/>
              </a:ext>
            </a:extLst>
          </p:cNvPr>
          <p:cNvSpPr txBox="1"/>
          <p:nvPr/>
        </p:nvSpPr>
        <p:spPr>
          <a:xfrm>
            <a:off x="7051620" y="6024328"/>
            <a:ext cx="2729863" cy="186866"/>
          </a:xfrm>
          <a:prstGeom prst="rect">
            <a:avLst/>
          </a:prstGeom>
          <a:noFill/>
        </p:spPr>
        <p:txBody>
          <a:bodyPr wrap="square" lIns="0" tIns="0" rIns="0" bIns="32659" rtlCol="0">
            <a:spAutoFit/>
          </a:bodyPr>
          <a:lstStyle/>
          <a:p>
            <a:r>
              <a:rPr lang="sv-SE" sz="1000"/>
              <a:t>Välj </a:t>
            </a:r>
            <a:r>
              <a:rPr lang="sv-SE" sz="1000" b="1"/>
              <a:t>upplösning</a:t>
            </a:r>
            <a:r>
              <a:rPr lang="sv-SE" sz="1000"/>
              <a:t>. </a:t>
            </a:r>
          </a:p>
        </p:txBody>
      </p:sp>
      <p:pic>
        <p:nvPicPr>
          <p:cNvPr id="55" name="Bildobjekt 54">
            <a:extLst>
              <a:ext uri="{FF2B5EF4-FFF2-40B4-BE49-F238E27FC236}">
                <a16:creationId xmlns:a16="http://schemas.microsoft.com/office/drawing/2014/main" id="{CFCCB526-A93B-4C09-84B6-46BC7C8DF0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7793" y="4252300"/>
            <a:ext cx="2826579" cy="1652934"/>
          </a:xfrm>
          <a:prstGeom prst="rect">
            <a:avLst/>
          </a:prstGeom>
          <a:ln>
            <a:solidFill>
              <a:schemeClr val="tx1">
                <a:lumMod val="50000"/>
                <a:lumOff val="50000"/>
              </a:schemeClr>
            </a:solidFill>
          </a:ln>
        </p:spPr>
      </p:pic>
      <p:sp>
        <p:nvSpPr>
          <p:cNvPr id="56" name="Rektangel 55">
            <a:extLst>
              <a:ext uri="{FF2B5EF4-FFF2-40B4-BE49-F238E27FC236}">
                <a16:creationId xmlns:a16="http://schemas.microsoft.com/office/drawing/2014/main" id="{F525F38D-13DE-45DB-9C0A-1C25BA4B86E0}"/>
              </a:ext>
            </a:extLst>
          </p:cNvPr>
          <p:cNvSpPr/>
          <p:nvPr/>
        </p:nvSpPr>
        <p:spPr>
          <a:xfrm>
            <a:off x="7037793" y="3870232"/>
            <a:ext cx="2842999" cy="340754"/>
          </a:xfrm>
          <a:prstGeom prst="rect">
            <a:avLst/>
          </a:prstGeom>
          <a:noFill/>
        </p:spPr>
        <p:txBody>
          <a:bodyPr wrap="square" lIns="0" tIns="0" rIns="0" bIns="32659" rtlCol="0">
            <a:spAutoFit/>
          </a:bodyPr>
          <a:lstStyle/>
          <a:p>
            <a:r>
              <a:rPr lang="sv-SE" sz="1000"/>
              <a:t>Om du önskar göra detta på alla bilder så klicka ur </a:t>
            </a:r>
            <a:r>
              <a:rPr lang="sv-SE" sz="1000" b="1"/>
              <a:t>Använd endast på den här bilden</a:t>
            </a:r>
            <a:r>
              <a:rPr lang="sv-SE" sz="1000"/>
              <a:t>.</a:t>
            </a:r>
          </a:p>
        </p:txBody>
      </p:sp>
      <p:cxnSp>
        <p:nvCxnSpPr>
          <p:cNvPr id="57" name="Rak pilkoppling 56">
            <a:extLst>
              <a:ext uri="{FF2B5EF4-FFF2-40B4-BE49-F238E27FC236}">
                <a16:creationId xmlns:a16="http://schemas.microsoft.com/office/drawing/2014/main" id="{56AC88DB-C486-4386-9D5A-6CCD5D4E0490}"/>
              </a:ext>
            </a:extLst>
          </p:cNvPr>
          <p:cNvCxnSpPr>
            <a:cxnSpLocks/>
          </p:cNvCxnSpPr>
          <p:nvPr/>
        </p:nvCxnSpPr>
        <p:spPr>
          <a:xfrm>
            <a:off x="6936241" y="4642219"/>
            <a:ext cx="230757" cy="0"/>
          </a:xfrm>
          <a:prstGeom prst="straightConnector1">
            <a:avLst/>
          </a:prstGeom>
          <a:ln w="9525" cap="rnd">
            <a:solidFill>
              <a:schemeClr val="bg2">
                <a:lumMod val="25000"/>
              </a:schemeClr>
            </a:solidFill>
            <a:round/>
            <a:tailEnd type="arrow"/>
          </a:ln>
        </p:spPr>
        <p:style>
          <a:lnRef idx="1">
            <a:schemeClr val="accent1"/>
          </a:lnRef>
          <a:fillRef idx="0">
            <a:schemeClr val="accent1"/>
          </a:fillRef>
          <a:effectRef idx="0">
            <a:schemeClr val="accent1"/>
          </a:effectRef>
          <a:fontRef idx="minor">
            <a:schemeClr val="tx1"/>
          </a:fontRef>
        </p:style>
      </p:cxnSp>
      <p:cxnSp>
        <p:nvCxnSpPr>
          <p:cNvPr id="58" name="Rak pilkoppling 57">
            <a:extLst>
              <a:ext uri="{FF2B5EF4-FFF2-40B4-BE49-F238E27FC236}">
                <a16:creationId xmlns:a16="http://schemas.microsoft.com/office/drawing/2014/main" id="{7FF98C84-F9F4-4CC4-97FF-A378D2412972}"/>
              </a:ext>
            </a:extLst>
          </p:cNvPr>
          <p:cNvCxnSpPr>
            <a:cxnSpLocks/>
          </p:cNvCxnSpPr>
          <p:nvPr/>
        </p:nvCxnSpPr>
        <p:spPr>
          <a:xfrm flipV="1">
            <a:off x="7178801" y="5738476"/>
            <a:ext cx="0" cy="271520"/>
          </a:xfrm>
          <a:prstGeom prst="straightConnector1">
            <a:avLst/>
          </a:prstGeom>
          <a:ln w="9525" cap="rnd">
            <a:solidFill>
              <a:schemeClr val="bg2">
                <a:lumMod val="25000"/>
              </a:schemeClr>
            </a:solidFill>
            <a:round/>
            <a:tailEnd type="arrow"/>
          </a:ln>
        </p:spPr>
        <p:style>
          <a:lnRef idx="1">
            <a:schemeClr val="accent1"/>
          </a:lnRef>
          <a:fillRef idx="0">
            <a:schemeClr val="accent1"/>
          </a:fillRef>
          <a:effectRef idx="0">
            <a:schemeClr val="accent1"/>
          </a:effectRef>
          <a:fontRef idx="minor">
            <a:schemeClr val="tx1"/>
          </a:fontRef>
        </p:style>
      </p:cxnSp>
      <p:sp>
        <p:nvSpPr>
          <p:cNvPr id="59" name="textruta 10">
            <a:extLst>
              <a:ext uri="{FF2B5EF4-FFF2-40B4-BE49-F238E27FC236}">
                <a16:creationId xmlns:a16="http://schemas.microsoft.com/office/drawing/2014/main" id="{3D68CEA2-C330-486D-A641-ED813F6E6764}"/>
              </a:ext>
            </a:extLst>
          </p:cNvPr>
          <p:cNvSpPr txBox="1"/>
          <p:nvPr/>
        </p:nvSpPr>
        <p:spPr>
          <a:xfrm>
            <a:off x="8533559" y="2249129"/>
            <a:ext cx="1318809" cy="1318809"/>
          </a:xfrm>
          <a:prstGeom prst="ellipse">
            <a:avLst/>
          </a:prstGeom>
          <a:solidFill>
            <a:schemeClr val="accent6"/>
          </a:solidFill>
        </p:spPr>
        <p:txBody>
          <a:bodyPr wrap="square" lIns="0" tIns="0" rIns="0" bIns="0" rtlCol="0" anchor="ctr" anchorCtr="0">
            <a:noAutofit/>
          </a:bodyPr>
          <a:lstStyle/>
          <a:p>
            <a:pPr algn="ctr"/>
            <a:r>
              <a:rPr lang="sv-SE" sz="900" b="1">
                <a:solidFill>
                  <a:schemeClr val="bg1"/>
                </a:solidFill>
              </a:rPr>
              <a:t>Viktigt!</a:t>
            </a:r>
            <a:r>
              <a:rPr lang="sv-SE" sz="900">
                <a:solidFill>
                  <a:schemeClr val="bg1"/>
                </a:solidFill>
              </a:rPr>
              <a:t> komprimerade bilder går inte att återställa. Bilderna måste läggas in </a:t>
            </a:r>
          </a:p>
          <a:p>
            <a:pPr algn="ctr"/>
            <a:r>
              <a:rPr lang="sv-SE" sz="900">
                <a:solidFill>
                  <a:schemeClr val="bg1"/>
                </a:solidFill>
              </a:rPr>
              <a:t>på nytt.</a:t>
            </a:r>
          </a:p>
        </p:txBody>
      </p:sp>
      <p:sp>
        <p:nvSpPr>
          <p:cNvPr id="60" name="textruta 4">
            <a:extLst>
              <a:ext uri="{FF2B5EF4-FFF2-40B4-BE49-F238E27FC236}">
                <a16:creationId xmlns:a16="http://schemas.microsoft.com/office/drawing/2014/main" id="{C98E915D-B70F-4A03-A607-E5491DB4F4F7}"/>
              </a:ext>
            </a:extLst>
          </p:cNvPr>
          <p:cNvSpPr txBox="1"/>
          <p:nvPr/>
        </p:nvSpPr>
        <p:spPr>
          <a:xfrm>
            <a:off x="846217" y="1866270"/>
            <a:ext cx="2068433" cy="215444"/>
          </a:xfrm>
          <a:prstGeom prst="rect">
            <a:avLst/>
          </a:prstGeom>
          <a:noFill/>
        </p:spPr>
        <p:txBody>
          <a:bodyPr wrap="square" lIns="0" tIns="0" rIns="0" bIns="0" rtlCol="0">
            <a:spAutoFit/>
          </a:bodyPr>
          <a:lstStyle/>
          <a:p>
            <a:r>
              <a:rPr lang="sv-SE" sz="1400">
                <a:latin typeface="+mj-lt"/>
              </a:rPr>
              <a:t>Punktlista och format</a:t>
            </a:r>
          </a:p>
        </p:txBody>
      </p:sp>
      <p:sp>
        <p:nvSpPr>
          <p:cNvPr id="61" name="textruta 4">
            <a:extLst>
              <a:ext uri="{FF2B5EF4-FFF2-40B4-BE49-F238E27FC236}">
                <a16:creationId xmlns:a16="http://schemas.microsoft.com/office/drawing/2014/main" id="{65C2F720-0061-4DE3-8FA4-CF5FA9412FDC}"/>
              </a:ext>
            </a:extLst>
          </p:cNvPr>
          <p:cNvSpPr txBox="1"/>
          <p:nvPr/>
        </p:nvSpPr>
        <p:spPr>
          <a:xfrm>
            <a:off x="7037793" y="1821024"/>
            <a:ext cx="2593616" cy="215444"/>
          </a:xfrm>
          <a:prstGeom prst="rect">
            <a:avLst/>
          </a:prstGeom>
          <a:noFill/>
        </p:spPr>
        <p:txBody>
          <a:bodyPr wrap="square" lIns="0" tIns="0" rIns="0" bIns="0" rtlCol="0">
            <a:spAutoFit/>
          </a:bodyPr>
          <a:lstStyle/>
          <a:p>
            <a:r>
              <a:rPr lang="sv-SE" sz="1400">
                <a:latin typeface="+mj-lt"/>
              </a:rPr>
              <a:t>Bilder</a:t>
            </a:r>
          </a:p>
        </p:txBody>
      </p:sp>
      <p:sp>
        <p:nvSpPr>
          <p:cNvPr id="62" name="textruta 8">
            <a:extLst>
              <a:ext uri="{FF2B5EF4-FFF2-40B4-BE49-F238E27FC236}">
                <a16:creationId xmlns:a16="http://schemas.microsoft.com/office/drawing/2014/main" id="{8F5DCE94-BF7D-44F0-B5B1-2208060C152A}"/>
              </a:ext>
            </a:extLst>
          </p:cNvPr>
          <p:cNvSpPr txBox="1"/>
          <p:nvPr/>
        </p:nvSpPr>
        <p:spPr>
          <a:xfrm>
            <a:off x="846216" y="2102156"/>
            <a:ext cx="2245062" cy="340754"/>
          </a:xfrm>
          <a:prstGeom prst="rect">
            <a:avLst/>
          </a:prstGeom>
          <a:noFill/>
        </p:spPr>
        <p:txBody>
          <a:bodyPr wrap="square" lIns="0" tIns="0" rIns="0" bIns="32659" rtlCol="0">
            <a:spAutoFit/>
          </a:bodyPr>
          <a:lstStyle/>
          <a:p>
            <a:r>
              <a:rPr lang="sv-SE" sz="1000"/>
              <a:t>De olika formatnivåerna som finns i mallen. </a:t>
            </a:r>
          </a:p>
        </p:txBody>
      </p:sp>
      <p:cxnSp>
        <p:nvCxnSpPr>
          <p:cNvPr id="63" name="Rak koppling 62">
            <a:extLst>
              <a:ext uri="{FF2B5EF4-FFF2-40B4-BE49-F238E27FC236}">
                <a16:creationId xmlns:a16="http://schemas.microsoft.com/office/drawing/2014/main" id="{7DB26115-3798-412A-B689-9AC6C0629C27}"/>
              </a:ext>
            </a:extLst>
          </p:cNvPr>
          <p:cNvCxnSpPr>
            <a:cxnSpLocks/>
          </p:cNvCxnSpPr>
          <p:nvPr/>
        </p:nvCxnSpPr>
        <p:spPr>
          <a:xfrm>
            <a:off x="595558" y="4425101"/>
            <a:ext cx="238125"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4" name="Rak koppling 63">
            <a:extLst>
              <a:ext uri="{FF2B5EF4-FFF2-40B4-BE49-F238E27FC236}">
                <a16:creationId xmlns:a16="http://schemas.microsoft.com/office/drawing/2014/main" id="{E760C746-3D62-42A6-ACFB-02F09CDA0FB2}"/>
              </a:ext>
            </a:extLst>
          </p:cNvPr>
          <p:cNvCxnSpPr>
            <a:cxnSpLocks/>
          </p:cNvCxnSpPr>
          <p:nvPr/>
        </p:nvCxnSpPr>
        <p:spPr>
          <a:xfrm flipV="1">
            <a:off x="600075" y="4429125"/>
            <a:ext cx="0" cy="570873"/>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9" name="Content Placeholder 5">
            <a:extLst>
              <a:ext uri="{FF2B5EF4-FFF2-40B4-BE49-F238E27FC236}">
                <a16:creationId xmlns:a16="http://schemas.microsoft.com/office/drawing/2014/main" id="{74CFC3BF-8794-4A7D-8662-CDDA9CB93AA3}"/>
              </a:ext>
            </a:extLst>
          </p:cNvPr>
          <p:cNvSpPr txBox="1">
            <a:spLocks/>
          </p:cNvSpPr>
          <p:nvPr/>
        </p:nvSpPr>
        <p:spPr>
          <a:xfrm>
            <a:off x="822570" y="2421915"/>
            <a:ext cx="2396155" cy="1542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a:t>Punktlista nivå 1</a:t>
            </a:r>
          </a:p>
          <a:p>
            <a:pPr lvl="1"/>
            <a:r>
              <a:rPr lang="sv-SE" sz="1800"/>
              <a:t>Punktlista nivå 2</a:t>
            </a:r>
          </a:p>
          <a:p>
            <a:pPr lvl="2"/>
            <a:r>
              <a:rPr lang="sv-SE" sz="1600"/>
              <a:t>Punktlista nivå 3</a:t>
            </a:r>
          </a:p>
          <a:p>
            <a:pPr lvl="3"/>
            <a:r>
              <a:rPr lang="sv-SE" sz="1400"/>
              <a:t>Punktlista nivå 4</a:t>
            </a:r>
          </a:p>
        </p:txBody>
      </p:sp>
      <p:sp>
        <p:nvSpPr>
          <p:cNvPr id="34" name="Rektangel 33">
            <a:extLst>
              <a:ext uri="{FF2B5EF4-FFF2-40B4-BE49-F238E27FC236}">
                <a16:creationId xmlns:a16="http://schemas.microsoft.com/office/drawing/2014/main" id="{817C92DA-237F-4D0D-806A-F4EFA98BC408}"/>
              </a:ext>
            </a:extLst>
          </p:cNvPr>
          <p:cNvSpPr/>
          <p:nvPr/>
        </p:nvSpPr>
        <p:spPr>
          <a:xfrm>
            <a:off x="3489965" y="2128486"/>
            <a:ext cx="3276588" cy="2033526"/>
          </a:xfrm>
          <a:prstGeom prst="rect">
            <a:avLst/>
          </a:prstGeom>
          <a:noFill/>
        </p:spPr>
        <p:txBody>
          <a:bodyPr wrap="square" lIns="0" tIns="0" rIns="0" bIns="32659"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pPr>
            <a:r>
              <a:rPr lang="sv-SE" sz="1000"/>
              <a:t>Använd inget annat typsnitt än </a:t>
            </a:r>
            <a:r>
              <a:rPr lang="sv-SE" sz="1000" err="1"/>
              <a:t>Open</a:t>
            </a:r>
            <a:r>
              <a:rPr lang="sv-SE" sz="1000"/>
              <a:t> Sans.</a:t>
            </a:r>
            <a:br>
              <a:rPr lang="sv-SE" sz="1000"/>
            </a:br>
            <a:br>
              <a:rPr lang="sv-SE" sz="1000"/>
            </a:br>
            <a:r>
              <a:rPr lang="sv-SE" sz="1000"/>
              <a:t>Mallen innehåller specialtypsnittet </a:t>
            </a:r>
            <a:r>
              <a:rPr lang="sv-SE" sz="1000" err="1"/>
              <a:t>Open</a:t>
            </a:r>
            <a:r>
              <a:rPr lang="sv-SE" sz="1000"/>
              <a:t> Sans </a:t>
            </a:r>
            <a:r>
              <a:rPr lang="sv-SE" sz="1000" err="1"/>
              <a:t>Bold</a:t>
            </a:r>
            <a:r>
              <a:rPr lang="sv-SE" sz="1000"/>
              <a:t> för rubriker och </a:t>
            </a:r>
            <a:r>
              <a:rPr lang="sv-SE" sz="1000" err="1"/>
              <a:t>Open</a:t>
            </a:r>
            <a:r>
              <a:rPr lang="sv-SE" sz="1000"/>
              <a:t> Sans för brödtext i mallarna. </a:t>
            </a:r>
          </a:p>
          <a:p>
            <a:pPr>
              <a:spcBef>
                <a:spcPts val="200"/>
              </a:spcBef>
              <a:spcAft>
                <a:spcPts val="200"/>
              </a:spcAft>
            </a:pPr>
            <a:r>
              <a:rPr lang="sv-SE" sz="1000"/>
              <a:t>Typsnittet är förinställt men för att det ska fungera är det viktigt att det är installerat på din dator och den dator som senare kommer använda presentationen. Om du ska skicka en presentationen till någon extern (eller någon som inte har typsnittet installerat på sin dator) kommer mottagaren inte att ser rätt typsnitt. </a:t>
            </a:r>
          </a:p>
          <a:p>
            <a:pPr>
              <a:spcBef>
                <a:spcPts val="200"/>
              </a:spcBef>
              <a:spcAft>
                <a:spcPts val="200"/>
              </a:spcAft>
            </a:pPr>
            <a:r>
              <a:rPr lang="sv-SE" sz="1000"/>
              <a:t>Skicka därför alltid t ex en </a:t>
            </a:r>
            <a:r>
              <a:rPr lang="sv-SE" sz="1000" err="1"/>
              <a:t>pdf</a:t>
            </a:r>
            <a:r>
              <a:rPr lang="sv-SE" sz="1000"/>
              <a:t>, eller en video.</a:t>
            </a:r>
          </a:p>
          <a:p>
            <a:pPr>
              <a:spcBef>
                <a:spcPts val="200"/>
              </a:spcBef>
              <a:spcAft>
                <a:spcPts val="200"/>
              </a:spcAft>
            </a:pPr>
            <a:r>
              <a:rPr lang="sv-SE" sz="1000"/>
              <a:t>Detta gör du t ex via Arkiv och Alternativet Exportera.</a:t>
            </a:r>
          </a:p>
        </p:txBody>
      </p:sp>
      <p:sp>
        <p:nvSpPr>
          <p:cNvPr id="35" name="textruta 4">
            <a:extLst>
              <a:ext uri="{FF2B5EF4-FFF2-40B4-BE49-F238E27FC236}">
                <a16:creationId xmlns:a16="http://schemas.microsoft.com/office/drawing/2014/main" id="{4366CB6B-8B2A-4C49-886B-698E037C25C6}"/>
              </a:ext>
            </a:extLst>
          </p:cNvPr>
          <p:cNvSpPr txBox="1"/>
          <p:nvPr/>
        </p:nvSpPr>
        <p:spPr>
          <a:xfrm>
            <a:off x="3489964" y="1866270"/>
            <a:ext cx="2593616" cy="215444"/>
          </a:xfrm>
          <a:prstGeom prst="rect">
            <a:avLst/>
          </a:prstGeom>
          <a:noFill/>
        </p:spPr>
        <p:txBody>
          <a:bodyPr wrap="square" lIns="0" tIns="0" rIns="0" bIns="0" rtlCol="0">
            <a:spAutoFit/>
          </a:bodyPr>
          <a:lstStyle/>
          <a:p>
            <a:r>
              <a:rPr lang="sv-SE" sz="1400">
                <a:latin typeface="+mj-lt"/>
              </a:rPr>
              <a:t>Specialtypsnitt </a:t>
            </a:r>
            <a:r>
              <a:rPr lang="sv-SE" sz="1400" err="1">
                <a:latin typeface="+mj-lt"/>
              </a:rPr>
              <a:t>Open</a:t>
            </a:r>
            <a:r>
              <a:rPr lang="sv-SE" sz="1400">
                <a:latin typeface="+mj-lt"/>
              </a:rPr>
              <a:t> Sans</a:t>
            </a:r>
          </a:p>
        </p:txBody>
      </p:sp>
    </p:spTree>
    <p:extLst>
      <p:ext uri="{BB962C8B-B14F-4D97-AF65-F5344CB8AC3E}">
        <p14:creationId xmlns:p14="http://schemas.microsoft.com/office/powerpoint/2010/main" val="95969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19C50D2-8F49-E978-A7F5-D1247B13685D}"/>
              </a:ext>
            </a:extLst>
          </p:cNvPr>
          <p:cNvSpPr>
            <a:spLocks noGrp="1"/>
          </p:cNvSpPr>
          <p:nvPr>
            <p:ph type="ctrTitle"/>
          </p:nvPr>
        </p:nvSpPr>
        <p:spPr>
          <a:xfrm>
            <a:off x="914399" y="2966484"/>
            <a:ext cx="7480403" cy="594408"/>
          </a:xfrm>
        </p:spPr>
        <p:txBody>
          <a:bodyPr/>
          <a:lstStyle/>
          <a:p>
            <a:r>
              <a:rPr lang="sv-SE"/>
              <a:t>Redaktionsnytt </a:t>
            </a:r>
          </a:p>
        </p:txBody>
      </p:sp>
      <p:sp>
        <p:nvSpPr>
          <p:cNvPr id="5" name="Underrubrik 4">
            <a:extLst>
              <a:ext uri="{FF2B5EF4-FFF2-40B4-BE49-F238E27FC236}">
                <a16:creationId xmlns:a16="http://schemas.microsoft.com/office/drawing/2014/main" id="{99A5CA18-AECC-510D-7393-C673EED3BAEB}"/>
              </a:ext>
            </a:extLst>
          </p:cNvPr>
          <p:cNvSpPr>
            <a:spLocks noGrp="1"/>
          </p:cNvSpPr>
          <p:nvPr>
            <p:ph type="subTitle" idx="1"/>
          </p:nvPr>
        </p:nvSpPr>
        <p:spPr>
          <a:xfrm>
            <a:off x="914399" y="3724275"/>
            <a:ext cx="5645427" cy="594408"/>
          </a:xfrm>
        </p:spPr>
        <p:txBody>
          <a:bodyPr/>
          <a:lstStyle/>
          <a:p>
            <a:r>
              <a:rPr lang="sv-SE"/>
              <a:t>Nationella redaktionen – 1177 för vårdpersonal</a:t>
            </a:r>
          </a:p>
        </p:txBody>
      </p:sp>
    </p:spTree>
    <p:extLst>
      <p:ext uri="{BB962C8B-B14F-4D97-AF65-F5344CB8AC3E}">
        <p14:creationId xmlns:p14="http://schemas.microsoft.com/office/powerpoint/2010/main" val="286443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6CF8B42C-C5DE-6516-A270-60E5BC4820C6}"/>
              </a:ext>
            </a:extLst>
          </p:cNvPr>
          <p:cNvSpPr>
            <a:spLocks noGrp="1"/>
          </p:cNvSpPr>
          <p:nvPr>
            <p:ph idx="1"/>
          </p:nvPr>
        </p:nvSpPr>
        <p:spPr/>
        <p:txBody>
          <a:bodyPr vert="horz" lIns="0" tIns="0" rIns="0" bIns="0" rtlCol="0" anchor="t">
            <a:noAutofit/>
          </a:bodyPr>
          <a:lstStyle/>
          <a:p>
            <a:r>
              <a:rPr lang="sv-SE"/>
              <a:t>Redaktionell bearbetning</a:t>
            </a:r>
          </a:p>
          <a:p>
            <a:r>
              <a:rPr lang="sv-SE"/>
              <a:t>Bild arbetsprocessen med redaktionen </a:t>
            </a:r>
            <a:endParaRPr lang="sv-SE">
              <a:ea typeface="Open Sans"/>
              <a:cs typeface="Open Sans"/>
            </a:endParaRPr>
          </a:p>
          <a:p>
            <a:r>
              <a:rPr lang="sv-SE">
                <a:ea typeface="Open Sans"/>
                <a:cs typeface="Open Sans"/>
              </a:rPr>
              <a:t>För författare </a:t>
            </a:r>
          </a:p>
          <a:p>
            <a:r>
              <a:rPr lang="sv-SE" kern="100">
                <a:effectLst/>
                <a:ea typeface="Aptos" panose="020B0004020202020204" pitchFamily="34" charset="0"/>
                <a:cs typeface="Times New Roman"/>
              </a:rPr>
              <a:t>Slipp aviseringar - Word - </a:t>
            </a:r>
            <a:r>
              <a:rPr lang="sv-SE" kern="100">
                <a:ea typeface="Aptos" panose="020B0004020202020204" pitchFamily="34" charset="0"/>
                <a:cs typeface="Times New Roman"/>
              </a:rPr>
              <a:t>Teams inställningar</a:t>
            </a:r>
            <a:endParaRPr lang="sv-SE">
              <a:cs typeface="Times New Roman"/>
            </a:endParaRPr>
          </a:p>
          <a:p>
            <a:r>
              <a:rPr lang="sv-SE" kern="100">
                <a:ea typeface="Aptos" panose="020B0004020202020204" pitchFamily="34" charset="0"/>
                <a:cs typeface="Times New Roman"/>
              </a:rPr>
              <a:t>Metadata och sök - Vårdförlopp </a:t>
            </a:r>
          </a:p>
          <a:p>
            <a:r>
              <a:rPr lang="sv-SE" kern="100">
                <a:effectLst/>
                <a:ea typeface="Aptos" panose="020B0004020202020204" pitchFamily="34" charset="0"/>
                <a:cs typeface="Times New Roman"/>
              </a:rPr>
              <a:t>Vårdprogram (Jonas) </a:t>
            </a:r>
          </a:p>
          <a:p>
            <a:r>
              <a:rPr lang="sv-SE" kern="100">
                <a:ea typeface="Aptos" panose="020B0004020202020204" pitchFamily="34" charset="0"/>
                <a:cs typeface="Times New Roman"/>
              </a:rPr>
              <a:t>Ytterligare nytt sedan sist </a:t>
            </a:r>
          </a:p>
          <a:p>
            <a:r>
              <a:rPr lang="sv-SE" kern="100">
                <a:effectLst/>
                <a:ea typeface="Aptos" panose="020B0004020202020204" pitchFamily="34" charset="0"/>
                <a:cs typeface="Times New Roman"/>
              </a:rPr>
              <a:t>Produktionsplanering (</a:t>
            </a:r>
            <a:r>
              <a:rPr lang="sv-SE" kern="100" err="1">
                <a:effectLst/>
                <a:ea typeface="Aptos" panose="020B0004020202020204" pitchFamily="34" charset="0"/>
                <a:cs typeface="Times New Roman"/>
              </a:rPr>
              <a:t>Nazanin</a:t>
            </a:r>
            <a:r>
              <a:rPr lang="sv-SE" kern="100">
                <a:effectLst/>
                <a:ea typeface="Aptos" panose="020B0004020202020204" pitchFamily="34" charset="0"/>
                <a:cs typeface="Times New Roman"/>
              </a:rPr>
              <a:t>)  </a:t>
            </a:r>
          </a:p>
          <a:p>
            <a:r>
              <a:rPr lang="sv-SE">
                <a:effectLst/>
                <a:ea typeface="Aptos" panose="020B0004020202020204" pitchFamily="34" charset="0"/>
                <a:cs typeface="Times New Roman"/>
              </a:rPr>
              <a:t>Frågestund</a:t>
            </a:r>
            <a:endParaRPr lang="sv-SE">
              <a:cs typeface="Times New Roman"/>
            </a:endParaRPr>
          </a:p>
          <a:p>
            <a:pPr marL="0" indent="0">
              <a:buNone/>
            </a:pPr>
            <a:endParaRPr lang="sv-SE"/>
          </a:p>
        </p:txBody>
      </p:sp>
      <p:sp>
        <p:nvSpPr>
          <p:cNvPr id="4" name="Rubrik 3">
            <a:extLst>
              <a:ext uri="{FF2B5EF4-FFF2-40B4-BE49-F238E27FC236}">
                <a16:creationId xmlns:a16="http://schemas.microsoft.com/office/drawing/2014/main" id="{B4A4A0F9-40B7-E250-0CF5-A13C44CC868F}"/>
              </a:ext>
            </a:extLst>
          </p:cNvPr>
          <p:cNvSpPr>
            <a:spLocks noGrp="1"/>
          </p:cNvSpPr>
          <p:nvPr>
            <p:ph type="title"/>
          </p:nvPr>
        </p:nvSpPr>
        <p:spPr/>
        <p:txBody>
          <a:bodyPr/>
          <a:lstStyle/>
          <a:p>
            <a:r>
              <a:rPr lang="sv-SE"/>
              <a:t>Agenda</a:t>
            </a:r>
          </a:p>
        </p:txBody>
      </p:sp>
    </p:spTree>
    <p:extLst>
      <p:ext uri="{BB962C8B-B14F-4D97-AF65-F5344CB8AC3E}">
        <p14:creationId xmlns:p14="http://schemas.microsoft.com/office/powerpoint/2010/main" val="2141236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15D92-0876-673E-E444-2D1FA6A9D00A}"/>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878A34E-5F44-5ABC-A453-B5DCB8549FB8}"/>
              </a:ext>
            </a:extLst>
          </p:cNvPr>
          <p:cNvSpPr>
            <a:spLocks noGrp="1"/>
          </p:cNvSpPr>
          <p:nvPr>
            <p:ph idx="1"/>
          </p:nvPr>
        </p:nvSpPr>
        <p:spPr>
          <a:xfrm>
            <a:off x="922866" y="1824038"/>
            <a:ext cx="7738533" cy="3952875"/>
          </a:xfrm>
        </p:spPr>
        <p:txBody>
          <a:bodyPr vert="horz" lIns="0" tIns="0" rIns="0" bIns="0" rtlCol="0" anchor="t">
            <a:noAutofit/>
          </a:bodyPr>
          <a:lstStyle/>
          <a:p>
            <a:pPr marL="0" indent="0">
              <a:buNone/>
            </a:pPr>
            <a:endParaRPr lang="sv-SE" sz="1800">
              <a:ea typeface="Open Sans"/>
              <a:cs typeface="Open Sans"/>
            </a:endParaRPr>
          </a:p>
          <a:p>
            <a:endParaRPr lang="sv-SE">
              <a:ea typeface="Open Sans"/>
              <a:cs typeface="Open Sans"/>
            </a:endParaRPr>
          </a:p>
          <a:p>
            <a:pPr marL="0" indent="0">
              <a:buNone/>
            </a:pPr>
            <a:endParaRPr lang="sv-SE">
              <a:ea typeface="Open Sans"/>
              <a:cs typeface="Open Sans"/>
            </a:endParaRPr>
          </a:p>
          <a:p>
            <a:pPr marL="0" indent="0">
              <a:buNone/>
            </a:pPr>
            <a:endParaRPr lang="sv-SE">
              <a:ea typeface="Open Sans"/>
              <a:cs typeface="Open Sans"/>
            </a:endParaRPr>
          </a:p>
          <a:p>
            <a:pPr marL="0" indent="0">
              <a:buNone/>
            </a:pPr>
            <a:endParaRPr lang="sv-SE">
              <a:ea typeface="Open Sans"/>
              <a:cs typeface="Open Sans"/>
            </a:endParaRPr>
          </a:p>
        </p:txBody>
      </p:sp>
      <p:sp>
        <p:nvSpPr>
          <p:cNvPr id="3" name="Rubrik 2">
            <a:extLst>
              <a:ext uri="{FF2B5EF4-FFF2-40B4-BE49-F238E27FC236}">
                <a16:creationId xmlns:a16="http://schemas.microsoft.com/office/drawing/2014/main" id="{3B961CA0-D748-49AB-3595-619920437199}"/>
              </a:ext>
            </a:extLst>
          </p:cNvPr>
          <p:cNvSpPr>
            <a:spLocks noGrp="1"/>
          </p:cNvSpPr>
          <p:nvPr>
            <p:ph type="title"/>
          </p:nvPr>
        </p:nvSpPr>
        <p:spPr>
          <a:xfrm>
            <a:off x="1702389" y="1708795"/>
            <a:ext cx="10346267" cy="812286"/>
          </a:xfrm>
        </p:spPr>
        <p:txBody>
          <a:bodyPr/>
          <a:lstStyle/>
          <a:p>
            <a:r>
              <a:rPr lang="sv-SE"/>
              <a:t>Nytt begrepp: Redaktionell bearbetning</a:t>
            </a:r>
            <a:br>
              <a:rPr lang="sv-SE"/>
            </a:br>
            <a:endParaRPr lang="sv-SE"/>
          </a:p>
        </p:txBody>
      </p:sp>
      <p:sp>
        <p:nvSpPr>
          <p:cNvPr id="4" name="Ellips 3">
            <a:extLst>
              <a:ext uri="{FF2B5EF4-FFF2-40B4-BE49-F238E27FC236}">
                <a16:creationId xmlns:a16="http://schemas.microsoft.com/office/drawing/2014/main" id="{0E15296C-76EA-E990-2517-B9099F3C707B}"/>
              </a:ext>
            </a:extLst>
          </p:cNvPr>
          <p:cNvSpPr/>
          <p:nvPr/>
        </p:nvSpPr>
        <p:spPr>
          <a:xfrm>
            <a:off x="5645002" y="2833429"/>
            <a:ext cx="2561365" cy="15310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indent="0">
              <a:buNone/>
            </a:pPr>
            <a:br>
              <a:rPr lang="sv-SE" sz="2000" b="1">
                <a:ea typeface="Open Sans"/>
                <a:cs typeface="Open Sans"/>
              </a:rPr>
            </a:br>
            <a:r>
              <a:rPr lang="sv-SE" sz="2000" b="1">
                <a:ea typeface="Open Sans"/>
                <a:cs typeface="Open Sans"/>
              </a:rPr>
              <a:t>Redaktionell </a:t>
            </a:r>
            <a:br>
              <a:rPr lang="sv-SE" sz="2000" b="1">
                <a:ea typeface="Open Sans"/>
                <a:cs typeface="Open Sans"/>
              </a:rPr>
            </a:br>
            <a:r>
              <a:rPr lang="sv-SE" sz="2000" b="1">
                <a:ea typeface="Open Sans"/>
                <a:cs typeface="Open Sans"/>
              </a:rPr>
              <a:t>bearbetning</a:t>
            </a:r>
          </a:p>
          <a:p>
            <a:endParaRPr lang="sv-SE" sz="1400">
              <a:ea typeface="Open Sans"/>
              <a:cs typeface="Open Sans"/>
            </a:endParaRPr>
          </a:p>
          <a:p>
            <a:pPr algn="ctr"/>
            <a:endParaRPr lang="sv-SE" sz="1600"/>
          </a:p>
        </p:txBody>
      </p:sp>
      <p:sp>
        <p:nvSpPr>
          <p:cNvPr id="5" name="Pil: höger 4">
            <a:extLst>
              <a:ext uri="{FF2B5EF4-FFF2-40B4-BE49-F238E27FC236}">
                <a16:creationId xmlns:a16="http://schemas.microsoft.com/office/drawing/2014/main" id="{13F6E7F4-BA37-1A49-D4B7-2816D74ED3A1}"/>
              </a:ext>
            </a:extLst>
          </p:cNvPr>
          <p:cNvSpPr/>
          <p:nvPr/>
        </p:nvSpPr>
        <p:spPr>
          <a:xfrm>
            <a:off x="4590803" y="3380784"/>
            <a:ext cx="727149" cy="419691"/>
          </a:xfrm>
          <a:prstGeom prst="rightArrow">
            <a:avLst/>
          </a:pr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rgbClr val="7E2A4C"/>
                </a:solidFill>
              </a:rPr>
              <a:t>’</a:t>
            </a:r>
          </a:p>
        </p:txBody>
      </p:sp>
      <p:sp>
        <p:nvSpPr>
          <p:cNvPr id="7" name="Ellips 6">
            <a:extLst>
              <a:ext uri="{FF2B5EF4-FFF2-40B4-BE49-F238E27FC236}">
                <a16:creationId xmlns:a16="http://schemas.microsoft.com/office/drawing/2014/main" id="{B9A47BE1-0AC9-245A-CD08-A1CF37E8094F}"/>
              </a:ext>
            </a:extLst>
          </p:cNvPr>
          <p:cNvSpPr/>
          <p:nvPr/>
        </p:nvSpPr>
        <p:spPr>
          <a:xfrm>
            <a:off x="1702389" y="2833429"/>
            <a:ext cx="2561365" cy="15310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indent="0">
              <a:buNone/>
            </a:pPr>
            <a:br>
              <a:rPr lang="sv-SE" sz="2000" b="1">
                <a:ea typeface="Open Sans"/>
                <a:cs typeface="Open Sans"/>
              </a:rPr>
            </a:br>
            <a:r>
              <a:rPr lang="sv-SE" sz="2000" b="1">
                <a:ea typeface="Open Sans"/>
                <a:cs typeface="Open Sans"/>
              </a:rPr>
              <a:t>Redaktionell </a:t>
            </a:r>
            <a:br>
              <a:rPr lang="sv-SE" sz="2000" b="1">
                <a:ea typeface="Open Sans"/>
                <a:cs typeface="Open Sans"/>
              </a:rPr>
            </a:br>
            <a:r>
              <a:rPr lang="sv-SE" sz="2000" b="1">
                <a:ea typeface="Open Sans"/>
                <a:cs typeface="Open Sans"/>
              </a:rPr>
              <a:t>granskning</a:t>
            </a:r>
          </a:p>
          <a:p>
            <a:endParaRPr lang="sv-SE" sz="1400">
              <a:ea typeface="Open Sans"/>
              <a:cs typeface="Open Sans"/>
            </a:endParaRPr>
          </a:p>
          <a:p>
            <a:pPr algn="ctr"/>
            <a:endParaRPr lang="sv-SE" sz="1600"/>
          </a:p>
        </p:txBody>
      </p:sp>
    </p:spTree>
    <p:extLst>
      <p:ext uri="{BB962C8B-B14F-4D97-AF65-F5344CB8AC3E}">
        <p14:creationId xmlns:p14="http://schemas.microsoft.com/office/powerpoint/2010/main" val="238880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A495B-8EBA-3FAF-60F0-A717ECD40C43}"/>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803B0CC5-33DF-4254-A395-C56B8E036A7C}"/>
              </a:ext>
            </a:extLst>
          </p:cNvPr>
          <p:cNvSpPr>
            <a:spLocks noGrp="1"/>
          </p:cNvSpPr>
          <p:nvPr>
            <p:ph type="title"/>
          </p:nvPr>
        </p:nvSpPr>
        <p:spPr/>
        <p:txBody>
          <a:bodyPr/>
          <a:lstStyle/>
          <a:p>
            <a:r>
              <a:rPr lang="sv-SE"/>
              <a:t>Arbetsprocessen med redaktionen</a:t>
            </a:r>
          </a:p>
        </p:txBody>
      </p:sp>
      <p:pic>
        <p:nvPicPr>
          <p:cNvPr id="5" name="Picture 4">
            <a:extLst>
              <a:ext uri="{FF2B5EF4-FFF2-40B4-BE49-F238E27FC236}">
                <a16:creationId xmlns:a16="http://schemas.microsoft.com/office/drawing/2014/main" id="{34B076A2-C6F5-5F1D-7F27-C6BFA93C4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424" y="1325628"/>
            <a:ext cx="3699273" cy="5022273"/>
          </a:xfrm>
          <a:prstGeom prst="rect">
            <a:avLst/>
          </a:prstGeom>
        </p:spPr>
      </p:pic>
    </p:spTree>
    <p:extLst>
      <p:ext uri="{BB962C8B-B14F-4D97-AF65-F5344CB8AC3E}">
        <p14:creationId xmlns:p14="http://schemas.microsoft.com/office/powerpoint/2010/main" val="2602560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77943-DD74-5A28-17E4-02A678A0F4BC}"/>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F632B34-26AE-B201-08DE-C678D20ED2E0}"/>
              </a:ext>
            </a:extLst>
          </p:cNvPr>
          <p:cNvSpPr>
            <a:spLocks noGrp="1"/>
          </p:cNvSpPr>
          <p:nvPr>
            <p:ph idx="1"/>
          </p:nvPr>
        </p:nvSpPr>
        <p:spPr>
          <a:xfrm>
            <a:off x="922866" y="1824038"/>
            <a:ext cx="7738533" cy="3952875"/>
          </a:xfrm>
        </p:spPr>
        <p:txBody>
          <a:bodyPr vert="horz" lIns="0" tIns="0" rIns="0" bIns="0" rtlCol="0" anchor="t">
            <a:noAutofit/>
          </a:bodyPr>
          <a:lstStyle/>
          <a:p>
            <a:pPr marL="0" indent="0">
              <a:buNone/>
            </a:pPr>
            <a:endParaRPr lang="sv-SE" sz="1800">
              <a:ea typeface="Open Sans"/>
              <a:cs typeface="Open Sans"/>
            </a:endParaRPr>
          </a:p>
          <a:p>
            <a:endParaRPr lang="sv-SE">
              <a:ea typeface="Open Sans"/>
              <a:cs typeface="Open Sans"/>
            </a:endParaRPr>
          </a:p>
          <a:p>
            <a:pPr marL="0" indent="0">
              <a:buNone/>
            </a:pPr>
            <a:endParaRPr lang="sv-SE">
              <a:ea typeface="Open Sans"/>
              <a:cs typeface="Open Sans"/>
            </a:endParaRPr>
          </a:p>
          <a:p>
            <a:pPr marL="0" indent="0">
              <a:buNone/>
            </a:pPr>
            <a:endParaRPr lang="sv-SE">
              <a:ea typeface="Open Sans"/>
              <a:cs typeface="Open Sans"/>
            </a:endParaRPr>
          </a:p>
          <a:p>
            <a:pPr marL="0" indent="0">
              <a:buNone/>
            </a:pPr>
            <a:endParaRPr lang="sv-SE">
              <a:ea typeface="Open Sans"/>
              <a:cs typeface="Open Sans"/>
            </a:endParaRPr>
          </a:p>
        </p:txBody>
      </p:sp>
      <p:sp>
        <p:nvSpPr>
          <p:cNvPr id="3" name="Rubrik 2">
            <a:extLst>
              <a:ext uri="{FF2B5EF4-FFF2-40B4-BE49-F238E27FC236}">
                <a16:creationId xmlns:a16="http://schemas.microsoft.com/office/drawing/2014/main" id="{E7839B67-86D5-6A50-ED62-B3BB3F69EDEB}"/>
              </a:ext>
            </a:extLst>
          </p:cNvPr>
          <p:cNvSpPr>
            <a:spLocks noGrp="1"/>
          </p:cNvSpPr>
          <p:nvPr>
            <p:ph type="title"/>
          </p:nvPr>
        </p:nvSpPr>
        <p:spPr>
          <a:xfrm>
            <a:off x="1670492" y="430783"/>
            <a:ext cx="4039192" cy="812286"/>
          </a:xfrm>
        </p:spPr>
        <p:txBody>
          <a:bodyPr/>
          <a:lstStyle/>
          <a:p>
            <a:r>
              <a:rPr lang="sv-SE"/>
              <a:t>Nytt: För författare</a:t>
            </a:r>
            <a:br>
              <a:rPr lang="sv-SE"/>
            </a:br>
            <a:endParaRPr lang="sv-SE"/>
          </a:p>
        </p:txBody>
      </p:sp>
      <p:sp>
        <p:nvSpPr>
          <p:cNvPr id="10" name="textruta 9">
            <a:extLst>
              <a:ext uri="{FF2B5EF4-FFF2-40B4-BE49-F238E27FC236}">
                <a16:creationId xmlns:a16="http://schemas.microsoft.com/office/drawing/2014/main" id="{8A8C6642-D6B8-A92F-1561-20B1017A458B}"/>
              </a:ext>
            </a:extLst>
          </p:cNvPr>
          <p:cNvSpPr txBox="1"/>
          <p:nvPr/>
        </p:nvSpPr>
        <p:spPr>
          <a:xfrm>
            <a:off x="6417929" y="5814817"/>
            <a:ext cx="4167963" cy="246221"/>
          </a:xfrm>
          <a:prstGeom prst="rect">
            <a:avLst/>
          </a:prstGeom>
          <a:noFill/>
        </p:spPr>
        <p:txBody>
          <a:bodyPr wrap="square" lIns="0" tIns="0" rIns="0" bIns="0" rtlCol="0">
            <a:spAutoFit/>
          </a:bodyPr>
          <a:lstStyle/>
          <a:p>
            <a:pPr algn="l"/>
            <a:r>
              <a:rPr lang="sv-SE" sz="1600">
                <a:solidFill>
                  <a:srgbClr val="0070C0"/>
                </a:solidFill>
                <a:hlinkClick r:id="rId3">
                  <a:extLst>
                    <a:ext uri="{A12FA001-AC4F-418D-AE19-62706E023703}">
                      <ahyp:hlinkClr xmlns:ahyp="http://schemas.microsoft.com/office/drawing/2018/hyperlinkcolor" val="tx"/>
                    </a:ext>
                  </a:extLst>
                </a:hlinkClick>
              </a:rPr>
              <a:t>För författare på 1177 för vårdpersonal</a:t>
            </a:r>
            <a:endParaRPr lang="sv-SE" sz="1600">
              <a:solidFill>
                <a:srgbClr val="0070C0"/>
              </a:solidFill>
            </a:endParaRPr>
          </a:p>
        </p:txBody>
      </p:sp>
      <p:pic>
        <p:nvPicPr>
          <p:cNvPr id="17" name="Bildobjekt 16">
            <a:extLst>
              <a:ext uri="{FF2B5EF4-FFF2-40B4-BE49-F238E27FC236}">
                <a16:creationId xmlns:a16="http://schemas.microsoft.com/office/drawing/2014/main" id="{9755055A-17B4-644A-E81D-16B36E7146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1261" y="1159409"/>
            <a:ext cx="5453911" cy="2362792"/>
          </a:xfrm>
          <a:prstGeom prst="rect">
            <a:avLst/>
          </a:prstGeom>
        </p:spPr>
      </p:pic>
      <p:pic>
        <p:nvPicPr>
          <p:cNvPr id="19" name="Bildobjekt 18">
            <a:extLst>
              <a:ext uri="{FF2B5EF4-FFF2-40B4-BE49-F238E27FC236}">
                <a16:creationId xmlns:a16="http://schemas.microsoft.com/office/drawing/2014/main" id="{95470274-7C19-AEAF-2670-FA1D3DB5EF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1261" y="2979940"/>
            <a:ext cx="5453911" cy="2474943"/>
          </a:xfrm>
          <a:prstGeom prst="rect">
            <a:avLst/>
          </a:prstGeom>
        </p:spPr>
      </p:pic>
      <p:pic>
        <p:nvPicPr>
          <p:cNvPr id="4" name="Graphic 3" descr="Varning kontur">
            <a:extLst>
              <a:ext uri="{FF2B5EF4-FFF2-40B4-BE49-F238E27FC236}">
                <a16:creationId xmlns:a16="http://schemas.microsoft.com/office/drawing/2014/main" id="{556E04C0-9C4B-88C9-F8E2-42FEEA10BB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90739" y="1492909"/>
            <a:ext cx="1039091" cy="1039091"/>
          </a:xfrm>
          <a:prstGeom prst="rect">
            <a:avLst/>
          </a:prstGeom>
        </p:spPr>
      </p:pic>
      <p:sp>
        <p:nvSpPr>
          <p:cNvPr id="5" name="TextBox 4">
            <a:extLst>
              <a:ext uri="{FF2B5EF4-FFF2-40B4-BE49-F238E27FC236}">
                <a16:creationId xmlns:a16="http://schemas.microsoft.com/office/drawing/2014/main" id="{35EFF140-1881-800A-BDE7-CAC856FBE7B9}"/>
              </a:ext>
            </a:extLst>
          </p:cNvPr>
          <p:cNvSpPr txBox="1"/>
          <p:nvPr/>
        </p:nvSpPr>
        <p:spPr>
          <a:xfrm>
            <a:off x="8669251" y="2680855"/>
            <a:ext cx="2743200" cy="14773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err="1">
                <a:ea typeface="Open Sans"/>
                <a:cs typeface="Open Sans"/>
              </a:rPr>
              <a:t>Obs</a:t>
            </a:r>
            <a:r>
              <a:rPr lang="en-US" sz="1600">
                <a:ea typeface="Open Sans"/>
                <a:cs typeface="Open Sans"/>
              </a:rPr>
              <a:t>! Det </a:t>
            </a:r>
            <a:r>
              <a:rPr lang="en-US" sz="1600" err="1">
                <a:ea typeface="Open Sans"/>
                <a:cs typeface="Open Sans"/>
              </a:rPr>
              <a:t>här</a:t>
            </a:r>
            <a:r>
              <a:rPr lang="en-US" sz="1600">
                <a:ea typeface="Open Sans"/>
                <a:cs typeface="Open Sans"/>
              </a:rPr>
              <a:t> </a:t>
            </a:r>
            <a:r>
              <a:rPr lang="en-US" sz="1600" err="1">
                <a:ea typeface="Open Sans"/>
                <a:cs typeface="Open Sans"/>
              </a:rPr>
              <a:t>har</a:t>
            </a:r>
            <a:r>
              <a:rPr lang="en-US" sz="1600">
                <a:ea typeface="Open Sans"/>
                <a:cs typeface="Open Sans"/>
              </a:rPr>
              <a:t> </a:t>
            </a:r>
            <a:r>
              <a:rPr lang="en-US" sz="1600" err="1">
                <a:ea typeface="Open Sans"/>
                <a:cs typeface="Open Sans"/>
              </a:rPr>
              <a:t>gett</a:t>
            </a:r>
            <a:r>
              <a:rPr lang="en-US" sz="1600">
                <a:ea typeface="Open Sans"/>
                <a:cs typeface="Open Sans"/>
              </a:rPr>
              <a:t> </a:t>
            </a:r>
            <a:r>
              <a:rPr lang="en-US" sz="1600" err="1">
                <a:ea typeface="Open Sans"/>
                <a:cs typeface="Open Sans"/>
              </a:rPr>
              <a:t>en</a:t>
            </a:r>
            <a:r>
              <a:rPr lang="en-US" sz="1600">
                <a:ea typeface="Open Sans"/>
                <a:cs typeface="Open Sans"/>
              </a:rPr>
              <a:t> del </a:t>
            </a:r>
            <a:r>
              <a:rPr lang="en-US" sz="1600" err="1">
                <a:ea typeface="Open Sans"/>
                <a:cs typeface="Open Sans"/>
              </a:rPr>
              <a:t>brutna</a:t>
            </a:r>
            <a:r>
              <a:rPr lang="en-US" sz="1600">
                <a:ea typeface="Open Sans"/>
                <a:cs typeface="Open Sans"/>
              </a:rPr>
              <a:t> </a:t>
            </a:r>
            <a:r>
              <a:rPr lang="en-US" sz="1600" err="1">
                <a:ea typeface="Open Sans"/>
                <a:cs typeface="Open Sans"/>
              </a:rPr>
              <a:t>länkar</a:t>
            </a:r>
            <a:r>
              <a:rPr lang="en-US" sz="1600">
                <a:ea typeface="Open Sans"/>
                <a:cs typeface="Open Sans"/>
              </a:rPr>
              <a:t>.</a:t>
            </a:r>
            <a:br>
              <a:rPr lang="en-US" sz="1600">
                <a:ea typeface="Open Sans"/>
                <a:cs typeface="Open Sans"/>
              </a:rPr>
            </a:br>
            <a:br>
              <a:rPr lang="en-US" sz="1600">
                <a:ea typeface="Open Sans"/>
                <a:cs typeface="Open Sans"/>
              </a:rPr>
            </a:br>
            <a:r>
              <a:rPr lang="en-US" sz="1600" err="1">
                <a:ea typeface="Open Sans"/>
                <a:cs typeface="Open Sans"/>
              </a:rPr>
              <a:t>På</a:t>
            </a:r>
            <a:r>
              <a:rPr lang="en-US" sz="1600">
                <a:ea typeface="Open Sans"/>
                <a:cs typeface="Open Sans"/>
              </a:rPr>
              <a:t> </a:t>
            </a:r>
            <a:r>
              <a:rPr lang="en-US" sz="1600" err="1">
                <a:ea typeface="Open Sans"/>
                <a:cs typeface="Open Sans"/>
              </a:rPr>
              <a:t>Kunskapsstyrningens</a:t>
            </a:r>
            <a:r>
              <a:rPr lang="en-US" sz="1600">
                <a:ea typeface="Open Sans"/>
                <a:cs typeface="Open Sans"/>
              </a:rPr>
              <a:t> </a:t>
            </a:r>
            <a:r>
              <a:rPr lang="en-US" sz="1600" err="1">
                <a:ea typeface="Open Sans"/>
                <a:cs typeface="Open Sans"/>
              </a:rPr>
              <a:t>sida</a:t>
            </a:r>
            <a:r>
              <a:rPr lang="en-US" sz="1600">
                <a:ea typeface="Open Sans"/>
                <a:cs typeface="Open Sans"/>
              </a:rPr>
              <a:t> </a:t>
            </a:r>
            <a:r>
              <a:rPr lang="en-US" sz="1600" err="1">
                <a:ea typeface="Open Sans"/>
                <a:cs typeface="Open Sans"/>
              </a:rPr>
              <a:t>och</a:t>
            </a:r>
            <a:r>
              <a:rPr lang="en-US" sz="1600">
                <a:ea typeface="Open Sans"/>
                <a:cs typeface="Open Sans"/>
              </a:rPr>
              <a:t> om </a:t>
            </a:r>
            <a:r>
              <a:rPr lang="en-US" sz="1600" err="1">
                <a:ea typeface="Open Sans"/>
                <a:cs typeface="Open Sans"/>
              </a:rPr>
              <a:t>ni</a:t>
            </a:r>
            <a:r>
              <a:rPr lang="en-US" sz="1600">
                <a:ea typeface="Open Sans"/>
                <a:cs typeface="Open Sans"/>
              </a:rPr>
              <a:t> </a:t>
            </a:r>
            <a:r>
              <a:rPr lang="en-US" sz="1600" err="1">
                <a:ea typeface="Open Sans"/>
                <a:cs typeface="Open Sans"/>
              </a:rPr>
              <a:t>har</a:t>
            </a:r>
            <a:r>
              <a:rPr lang="en-US" sz="1600">
                <a:ea typeface="Open Sans"/>
                <a:cs typeface="Open Sans"/>
              </a:rPr>
              <a:t> </a:t>
            </a:r>
            <a:r>
              <a:rPr lang="en-US" sz="1600" err="1">
                <a:ea typeface="Open Sans"/>
                <a:cs typeface="Open Sans"/>
              </a:rPr>
              <a:t>sparat</a:t>
            </a:r>
            <a:r>
              <a:rPr lang="en-US" sz="1600">
                <a:ea typeface="Open Sans"/>
                <a:cs typeface="Open Sans"/>
              </a:rPr>
              <a:t> </a:t>
            </a:r>
            <a:r>
              <a:rPr lang="en-US" sz="1600" err="1">
                <a:ea typeface="Open Sans"/>
                <a:cs typeface="Open Sans"/>
              </a:rPr>
              <a:t>som</a:t>
            </a:r>
            <a:r>
              <a:rPr lang="en-US" sz="1600">
                <a:ea typeface="Open Sans"/>
                <a:cs typeface="Open Sans"/>
              </a:rPr>
              <a:t> </a:t>
            </a:r>
            <a:r>
              <a:rPr lang="en-US" sz="1600" err="1">
                <a:ea typeface="Open Sans"/>
                <a:cs typeface="Open Sans"/>
              </a:rPr>
              <a:t>bokmärken</a:t>
            </a:r>
            <a:r>
              <a:rPr lang="en-US" sz="1600">
                <a:ea typeface="Open Sans"/>
                <a:cs typeface="Open Sans"/>
              </a:rPr>
              <a:t>, t ex </a:t>
            </a:r>
            <a:r>
              <a:rPr lang="en-US" sz="1600" err="1">
                <a:ea typeface="Open Sans"/>
                <a:cs typeface="Open Sans"/>
              </a:rPr>
              <a:t>Öppet</a:t>
            </a:r>
            <a:r>
              <a:rPr lang="en-US" sz="1600">
                <a:ea typeface="Open Sans"/>
                <a:cs typeface="Open Sans"/>
              </a:rPr>
              <a:t> </a:t>
            </a:r>
            <a:r>
              <a:rPr lang="en-US" sz="1600" err="1">
                <a:ea typeface="Open Sans"/>
                <a:cs typeface="Open Sans"/>
              </a:rPr>
              <a:t>hus</a:t>
            </a:r>
            <a:r>
              <a:rPr lang="en-US" sz="1600">
                <a:ea typeface="Open Sans"/>
                <a:cs typeface="Open Sans"/>
              </a:rPr>
              <a:t>. </a:t>
            </a:r>
          </a:p>
        </p:txBody>
      </p:sp>
    </p:spTree>
    <p:extLst>
      <p:ext uri="{BB962C8B-B14F-4D97-AF65-F5344CB8AC3E}">
        <p14:creationId xmlns:p14="http://schemas.microsoft.com/office/powerpoint/2010/main" val="409313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EE258-E665-DC01-5045-C330E14243BF}"/>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5388374-D661-0316-ED23-552C43B6E328}"/>
              </a:ext>
            </a:extLst>
          </p:cNvPr>
          <p:cNvSpPr>
            <a:spLocks noGrp="1"/>
          </p:cNvSpPr>
          <p:nvPr>
            <p:ph idx="1"/>
          </p:nvPr>
        </p:nvSpPr>
        <p:spPr>
          <a:xfrm>
            <a:off x="922866" y="1824038"/>
            <a:ext cx="7738533" cy="3952875"/>
          </a:xfrm>
        </p:spPr>
        <p:txBody>
          <a:bodyPr vert="horz" lIns="0" tIns="0" rIns="0" bIns="0" rtlCol="0" anchor="t">
            <a:noAutofit/>
          </a:bodyPr>
          <a:lstStyle/>
          <a:p>
            <a:pPr marL="0" indent="0">
              <a:buNone/>
            </a:pPr>
            <a:endParaRPr lang="sv-SE" sz="1800">
              <a:ea typeface="Open Sans"/>
              <a:cs typeface="Open Sans"/>
            </a:endParaRPr>
          </a:p>
          <a:p>
            <a:endParaRPr lang="sv-SE">
              <a:ea typeface="Open Sans"/>
              <a:cs typeface="Open Sans"/>
            </a:endParaRPr>
          </a:p>
          <a:p>
            <a:pPr marL="0" indent="0">
              <a:buNone/>
            </a:pPr>
            <a:endParaRPr lang="sv-SE">
              <a:ea typeface="Open Sans"/>
              <a:cs typeface="Open Sans"/>
            </a:endParaRPr>
          </a:p>
          <a:p>
            <a:pPr marL="0" indent="0">
              <a:buNone/>
            </a:pPr>
            <a:endParaRPr lang="sv-SE">
              <a:ea typeface="Open Sans"/>
              <a:cs typeface="Open Sans"/>
            </a:endParaRPr>
          </a:p>
          <a:p>
            <a:pPr marL="0" indent="0">
              <a:buNone/>
            </a:pPr>
            <a:endParaRPr lang="sv-SE">
              <a:ea typeface="Open Sans"/>
              <a:cs typeface="Open Sans"/>
            </a:endParaRPr>
          </a:p>
        </p:txBody>
      </p:sp>
      <p:sp>
        <p:nvSpPr>
          <p:cNvPr id="3" name="Rubrik 2">
            <a:extLst>
              <a:ext uri="{FF2B5EF4-FFF2-40B4-BE49-F238E27FC236}">
                <a16:creationId xmlns:a16="http://schemas.microsoft.com/office/drawing/2014/main" id="{CC15A57B-ECDE-A727-129B-13AD7D150C2D}"/>
              </a:ext>
            </a:extLst>
          </p:cNvPr>
          <p:cNvSpPr>
            <a:spLocks noGrp="1"/>
          </p:cNvSpPr>
          <p:nvPr>
            <p:ph type="title"/>
          </p:nvPr>
        </p:nvSpPr>
        <p:spPr>
          <a:xfrm>
            <a:off x="1753190" y="1081087"/>
            <a:ext cx="8833785" cy="759370"/>
          </a:xfrm>
        </p:spPr>
        <p:txBody>
          <a:bodyPr/>
          <a:lstStyle/>
          <a:p>
            <a:r>
              <a:rPr lang="sv-SE"/>
              <a:t>Öppet hus </a:t>
            </a:r>
            <a:r>
              <a:rPr lang="sv-SE">
                <a:latin typeface="Open Sans Bold"/>
                <a:ea typeface="Open Sans Bold"/>
                <a:cs typeface="Open Sans Bold"/>
              </a:rPr>
              <a:t>–</a:t>
            </a:r>
            <a:r>
              <a:rPr lang="sv-SE"/>
              <a:t> ojämna torsdagar </a:t>
            </a:r>
            <a:r>
              <a:rPr lang="sv-SE" err="1"/>
              <a:t>kl</a:t>
            </a:r>
            <a:r>
              <a:rPr lang="sv-SE"/>
              <a:t> 15, Teams </a:t>
            </a:r>
            <a:br>
              <a:rPr lang="sv-SE"/>
            </a:br>
            <a:endParaRPr lang="sv-SE"/>
          </a:p>
        </p:txBody>
      </p:sp>
      <p:sp>
        <p:nvSpPr>
          <p:cNvPr id="10" name="textruta 9">
            <a:extLst>
              <a:ext uri="{FF2B5EF4-FFF2-40B4-BE49-F238E27FC236}">
                <a16:creationId xmlns:a16="http://schemas.microsoft.com/office/drawing/2014/main" id="{37A896D2-857A-9AEB-C177-83BABC067BF7}"/>
              </a:ext>
            </a:extLst>
          </p:cNvPr>
          <p:cNvSpPr txBox="1"/>
          <p:nvPr/>
        </p:nvSpPr>
        <p:spPr>
          <a:xfrm>
            <a:off x="6396664" y="5776913"/>
            <a:ext cx="4167963" cy="492443"/>
          </a:xfrm>
          <a:prstGeom prst="rect">
            <a:avLst/>
          </a:prstGeom>
          <a:noFill/>
        </p:spPr>
        <p:txBody>
          <a:bodyPr wrap="square" lIns="0" tIns="0" rIns="0" bIns="0" rtlCol="0">
            <a:spAutoFit/>
          </a:bodyPr>
          <a:lstStyle/>
          <a:p>
            <a:pPr algn="l"/>
            <a:r>
              <a:rPr lang="sv-SE" sz="1600" dirty="0">
                <a:solidFill>
                  <a:srgbClr val="0070C0"/>
                </a:solidFill>
                <a:hlinkClick r:id="rId3">
                  <a:extLst>
                    <a:ext uri="{A12FA001-AC4F-418D-AE19-62706E023703}">
                      <ahyp:hlinkClr xmlns:ahyp="http://schemas.microsoft.com/office/drawing/2018/hyperlinkcolor" val="tx"/>
                    </a:ext>
                  </a:extLst>
                </a:hlinkClick>
              </a:rPr>
              <a:t>Digitalt Öppet hus för författare och processledare - 1177 för vårdpersonal</a:t>
            </a:r>
            <a:endParaRPr lang="sv-SE" sz="1600" dirty="0">
              <a:solidFill>
                <a:srgbClr val="0070C0"/>
              </a:solidFill>
            </a:endParaRPr>
          </a:p>
        </p:txBody>
      </p:sp>
      <p:pic>
        <p:nvPicPr>
          <p:cNvPr id="5" name="Bildobjekt 4">
            <a:extLst>
              <a:ext uri="{FF2B5EF4-FFF2-40B4-BE49-F238E27FC236}">
                <a16:creationId xmlns:a16="http://schemas.microsoft.com/office/drawing/2014/main" id="{33CA789A-5EAB-5246-239A-9D08594E34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8768" y="1824038"/>
            <a:ext cx="5305968" cy="3713638"/>
          </a:xfrm>
          <a:prstGeom prst="rect">
            <a:avLst/>
          </a:prstGeom>
        </p:spPr>
      </p:pic>
    </p:spTree>
    <p:extLst>
      <p:ext uri="{BB962C8B-B14F-4D97-AF65-F5344CB8AC3E}">
        <p14:creationId xmlns:p14="http://schemas.microsoft.com/office/powerpoint/2010/main" val="331918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C0D4B-4676-3C8C-CA5D-A97FE68BEEA5}"/>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84681FD-4DC8-FAEF-09ED-1B25BDA08272}"/>
              </a:ext>
            </a:extLst>
          </p:cNvPr>
          <p:cNvSpPr>
            <a:spLocks noGrp="1"/>
          </p:cNvSpPr>
          <p:nvPr>
            <p:ph idx="1"/>
          </p:nvPr>
        </p:nvSpPr>
        <p:spPr>
          <a:xfrm>
            <a:off x="922866" y="1824038"/>
            <a:ext cx="7738533" cy="3952875"/>
          </a:xfrm>
        </p:spPr>
        <p:txBody>
          <a:bodyPr vert="horz" lIns="0" tIns="0" rIns="0" bIns="0" rtlCol="0" anchor="t">
            <a:noAutofit/>
          </a:bodyPr>
          <a:lstStyle/>
          <a:p>
            <a:pPr marL="0" indent="0">
              <a:buNone/>
            </a:pPr>
            <a:endParaRPr lang="sv-SE" sz="1800">
              <a:ea typeface="Open Sans"/>
              <a:cs typeface="Open Sans"/>
            </a:endParaRPr>
          </a:p>
          <a:p>
            <a:endParaRPr lang="sv-SE">
              <a:ea typeface="Open Sans"/>
              <a:cs typeface="Open Sans"/>
            </a:endParaRPr>
          </a:p>
          <a:p>
            <a:pPr marL="0" indent="0">
              <a:buNone/>
            </a:pPr>
            <a:endParaRPr lang="sv-SE">
              <a:ea typeface="Open Sans"/>
              <a:cs typeface="Open Sans"/>
            </a:endParaRPr>
          </a:p>
          <a:p>
            <a:pPr marL="0" indent="0">
              <a:buNone/>
            </a:pPr>
            <a:endParaRPr lang="sv-SE">
              <a:ea typeface="Open Sans"/>
              <a:cs typeface="Open Sans"/>
            </a:endParaRPr>
          </a:p>
          <a:p>
            <a:pPr marL="0" indent="0">
              <a:buNone/>
            </a:pPr>
            <a:endParaRPr lang="sv-SE">
              <a:ea typeface="Open Sans"/>
              <a:cs typeface="Open Sans"/>
            </a:endParaRPr>
          </a:p>
        </p:txBody>
      </p:sp>
      <p:sp>
        <p:nvSpPr>
          <p:cNvPr id="3" name="Rubrik 2">
            <a:extLst>
              <a:ext uri="{FF2B5EF4-FFF2-40B4-BE49-F238E27FC236}">
                <a16:creationId xmlns:a16="http://schemas.microsoft.com/office/drawing/2014/main" id="{D76CA9EA-131E-6C97-2F8C-11841A30D93C}"/>
              </a:ext>
            </a:extLst>
          </p:cNvPr>
          <p:cNvSpPr>
            <a:spLocks noGrp="1"/>
          </p:cNvSpPr>
          <p:nvPr>
            <p:ph type="title"/>
          </p:nvPr>
        </p:nvSpPr>
        <p:spPr>
          <a:xfrm>
            <a:off x="1702388" y="1389850"/>
            <a:ext cx="6959009" cy="812286"/>
          </a:xfrm>
        </p:spPr>
        <p:txBody>
          <a:bodyPr/>
          <a:lstStyle/>
          <a:p>
            <a:pPr algn="l">
              <a:spcAft>
                <a:spcPts val="1500"/>
              </a:spcAft>
            </a:pPr>
            <a:r>
              <a:rPr lang="sv-SE" sz="2400" b="1">
                <a:solidFill>
                  <a:srgbClr val="7E2A4C"/>
                </a:solidFill>
                <a:latin typeface="+mn-lt"/>
              </a:rPr>
              <a:t>För författare - s</a:t>
            </a:r>
            <a:r>
              <a:rPr lang="sv-SE" sz="2400" b="1" i="0">
                <a:solidFill>
                  <a:srgbClr val="7E2A4C"/>
                </a:solidFill>
                <a:effectLst/>
                <a:latin typeface="+mn-lt"/>
              </a:rPr>
              <a:t>täng av automatiska aviseringar i Word </a:t>
            </a:r>
            <a:br>
              <a:rPr lang="sv-SE" sz="2400" b="0" i="0">
                <a:solidFill>
                  <a:srgbClr val="353535"/>
                </a:solidFill>
                <a:effectLst/>
                <a:latin typeface="+mn-lt"/>
              </a:rPr>
            </a:br>
            <a:br>
              <a:rPr lang="sv-SE" sz="2400">
                <a:latin typeface="+mn-lt"/>
              </a:rPr>
            </a:br>
            <a:endParaRPr lang="sv-SE" sz="2400">
              <a:latin typeface="+mn-lt"/>
            </a:endParaRPr>
          </a:p>
        </p:txBody>
      </p:sp>
      <p:sp>
        <p:nvSpPr>
          <p:cNvPr id="10" name="textruta 9">
            <a:extLst>
              <a:ext uri="{FF2B5EF4-FFF2-40B4-BE49-F238E27FC236}">
                <a16:creationId xmlns:a16="http://schemas.microsoft.com/office/drawing/2014/main" id="{4259750D-5B19-AAB8-3E2B-70A953E23F25}"/>
              </a:ext>
            </a:extLst>
          </p:cNvPr>
          <p:cNvSpPr txBox="1"/>
          <p:nvPr/>
        </p:nvSpPr>
        <p:spPr>
          <a:xfrm>
            <a:off x="6943060" y="5827409"/>
            <a:ext cx="416796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rgbClr val="0070C0"/>
                </a:solidFill>
                <a:hlinkClick r:id="rId3">
                  <a:extLst>
                    <a:ext uri="{A12FA001-AC4F-418D-AE19-62706E023703}">
                      <ahyp:hlinkClr xmlns:ahyp="http://schemas.microsoft.com/office/drawing/2018/hyperlinkcolor" val="tx"/>
                    </a:ext>
                  </a:extLst>
                </a:hlinkClick>
              </a:rPr>
              <a:t>Teams och Word - 1177 för vårdpersonal</a:t>
            </a:r>
            <a:endParaRPr kumimoji="0" lang="sv-SE" sz="1600" b="0" i="0" u="none" strike="noStrike" kern="1200" cap="none" spc="0" normalizeH="0" baseline="0" noProof="0">
              <a:ln>
                <a:noFill/>
              </a:ln>
              <a:solidFill>
                <a:srgbClr val="0070C0"/>
              </a:solidFill>
              <a:effectLst/>
              <a:uLnTx/>
              <a:uFillTx/>
              <a:latin typeface="Open Sans"/>
              <a:ea typeface="+mn-ea"/>
              <a:cs typeface="+mn-cs"/>
            </a:endParaRPr>
          </a:p>
        </p:txBody>
      </p:sp>
      <p:sp>
        <p:nvSpPr>
          <p:cNvPr id="5" name="textruta 4">
            <a:extLst>
              <a:ext uri="{FF2B5EF4-FFF2-40B4-BE49-F238E27FC236}">
                <a16:creationId xmlns:a16="http://schemas.microsoft.com/office/drawing/2014/main" id="{8DC790C0-E4B5-A6F1-4BAD-713C735036C2}"/>
              </a:ext>
            </a:extLst>
          </p:cNvPr>
          <p:cNvSpPr txBox="1"/>
          <p:nvPr/>
        </p:nvSpPr>
        <p:spPr>
          <a:xfrm>
            <a:off x="1702388" y="2224193"/>
            <a:ext cx="4979580" cy="1969770"/>
          </a:xfrm>
          <a:prstGeom prst="rect">
            <a:avLst/>
          </a:prstGeom>
          <a:noFill/>
        </p:spPr>
        <p:txBody>
          <a:bodyPr wrap="square" lIns="0" tIns="0" rIns="0" bIns="0" rtlCol="0" anchor="t">
            <a:spAutoFit/>
          </a:bodyPr>
          <a:lstStyle/>
          <a:p>
            <a:pPr marL="342900" indent="-342900" algn="l">
              <a:buAutoNum type="arabicPeriod"/>
            </a:pPr>
            <a:r>
              <a:rPr lang="sv-SE" sz="1600" i="0">
                <a:solidFill>
                  <a:srgbClr val="353535"/>
                </a:solidFill>
                <a:effectLst/>
                <a:latin typeface="Open Sans"/>
                <a:ea typeface="Open Sans"/>
                <a:cs typeface="Open Sans"/>
              </a:rPr>
              <a:t>Gå längst ned i mejlet  och klicka på </a:t>
            </a:r>
            <a:r>
              <a:rPr lang="sv-SE" sz="1600">
                <a:solidFill>
                  <a:srgbClr val="353535"/>
                </a:solidFill>
                <a:effectLst/>
                <a:latin typeface="Open Sans"/>
                <a:ea typeface="Open Sans"/>
                <a:cs typeface="Open Sans"/>
              </a:rPr>
              <a:t>aviseringsinställningar</a:t>
            </a:r>
            <a:r>
              <a:rPr lang="sv-SE" sz="1600" i="1">
                <a:solidFill>
                  <a:srgbClr val="353535"/>
                </a:solidFill>
                <a:effectLst/>
                <a:latin typeface="Open Sans"/>
                <a:ea typeface="Open Sans"/>
                <a:cs typeface="Open Sans"/>
              </a:rPr>
              <a:t>.</a:t>
            </a:r>
            <a:br>
              <a:rPr lang="sv-SE" sz="1600" i="1">
                <a:effectLst/>
                <a:latin typeface="Open Sans" panose="020B0606030504020204" pitchFamily="34" charset="0"/>
              </a:rPr>
            </a:br>
            <a:r>
              <a:rPr lang="sv-SE" sz="1600" i="0">
                <a:solidFill>
                  <a:srgbClr val="353535"/>
                </a:solidFill>
                <a:effectLst/>
                <a:latin typeface="Open Sans"/>
                <a:ea typeface="Open Sans"/>
                <a:cs typeface="Open Sans"/>
              </a:rPr>
              <a:t> </a:t>
            </a:r>
          </a:p>
          <a:p>
            <a:pPr marL="342900" indent="-342900">
              <a:buAutoNum type="arabicPeriod"/>
            </a:pPr>
            <a:r>
              <a:rPr lang="sv-SE" sz="1600">
                <a:solidFill>
                  <a:srgbClr val="353535"/>
                </a:solidFill>
                <a:latin typeface="Open Sans"/>
                <a:ea typeface="Open Sans"/>
                <a:cs typeface="Open Sans"/>
              </a:rPr>
              <a:t>S</a:t>
            </a:r>
            <a:r>
              <a:rPr lang="sv-SE" sz="1600" i="0">
                <a:solidFill>
                  <a:srgbClr val="353535"/>
                </a:solidFill>
                <a:effectLst/>
                <a:latin typeface="Open Sans"/>
                <a:ea typeface="Open Sans"/>
                <a:cs typeface="Open Sans"/>
              </a:rPr>
              <a:t>täng av vissa eller alla aviseringar</a:t>
            </a:r>
            <a:r>
              <a:rPr lang="sv-SE" sz="1600" i="1">
                <a:solidFill>
                  <a:srgbClr val="353535"/>
                </a:solidFill>
                <a:effectLst/>
                <a:latin typeface="Open Sans"/>
                <a:ea typeface="Open Sans"/>
                <a:cs typeface="Open Sans"/>
              </a:rPr>
              <a:t> </a:t>
            </a:r>
            <a:r>
              <a:rPr lang="sv-SE" sz="1600" i="0">
                <a:solidFill>
                  <a:srgbClr val="353535"/>
                </a:solidFill>
                <a:effectLst/>
                <a:latin typeface="Open Sans"/>
                <a:ea typeface="Open Sans"/>
                <a:cs typeface="Open Sans"/>
              </a:rPr>
              <a:t>(</a:t>
            </a:r>
            <a:r>
              <a:rPr lang="sv-SE" sz="1600" i="0" err="1">
                <a:solidFill>
                  <a:srgbClr val="353535"/>
                </a:solidFill>
                <a:effectLst/>
                <a:latin typeface="Open Sans"/>
                <a:ea typeface="Open Sans"/>
                <a:cs typeface="Open Sans"/>
              </a:rPr>
              <a:t>rödmarkerat</a:t>
            </a:r>
            <a:r>
              <a:rPr lang="sv-SE" sz="1600" i="0">
                <a:solidFill>
                  <a:srgbClr val="353535"/>
                </a:solidFill>
                <a:effectLst/>
                <a:latin typeface="Open Sans"/>
                <a:ea typeface="Open Sans"/>
                <a:cs typeface="Open Sans"/>
              </a:rPr>
              <a:t>). </a:t>
            </a:r>
            <a:br>
              <a:rPr lang="sv-SE" sz="1600" i="0">
                <a:effectLst/>
                <a:latin typeface="Open Sans" panose="020B0606030504020204" pitchFamily="34" charset="0"/>
              </a:rPr>
            </a:br>
            <a:endParaRPr lang="sv-SE" sz="1600" i="0">
              <a:solidFill>
                <a:srgbClr val="353535"/>
              </a:solidFill>
              <a:effectLst/>
              <a:latin typeface="Open Sans" panose="020B0606030504020204" pitchFamily="34" charset="0"/>
              <a:ea typeface="Open Sans"/>
              <a:cs typeface="Open Sans"/>
            </a:endParaRPr>
          </a:p>
          <a:p>
            <a:pPr marL="342900" indent="-342900" algn="l">
              <a:buAutoNum type="arabicPeriod"/>
            </a:pPr>
            <a:r>
              <a:rPr lang="sv-SE" sz="1600">
                <a:solidFill>
                  <a:srgbClr val="353535"/>
                </a:solidFill>
                <a:latin typeface="Open Sans"/>
                <a:ea typeface="Open Sans"/>
                <a:cs typeface="Open Sans"/>
              </a:rPr>
              <a:t>Nu kan inte kommentarer besvaras på ”fel ställe” i dokument som ännu inte är redo för redigering. </a:t>
            </a:r>
            <a:endParaRPr lang="sv-SE" sz="1600">
              <a:latin typeface="Open Sans"/>
              <a:ea typeface="Open Sans"/>
              <a:cs typeface="Open Sans"/>
            </a:endParaRPr>
          </a:p>
        </p:txBody>
      </p:sp>
      <p:pic>
        <p:nvPicPr>
          <p:cNvPr id="7" name="Bildobjekt 6">
            <a:extLst>
              <a:ext uri="{FF2B5EF4-FFF2-40B4-BE49-F238E27FC236}">
                <a16:creationId xmlns:a16="http://schemas.microsoft.com/office/drawing/2014/main" id="{EE71E36D-E316-6996-F0DA-714C3FE08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1968" y="2005512"/>
            <a:ext cx="4843898" cy="3688905"/>
          </a:xfrm>
          <a:prstGeom prst="rect">
            <a:avLst/>
          </a:prstGeom>
        </p:spPr>
      </p:pic>
    </p:spTree>
    <p:extLst>
      <p:ext uri="{BB962C8B-B14F-4D97-AF65-F5344CB8AC3E}">
        <p14:creationId xmlns:p14="http://schemas.microsoft.com/office/powerpoint/2010/main" val="370246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era">
  <a:themeElements>
    <a:clrScheme name="Inera Färg">
      <a:dk1>
        <a:srgbClr val="353636"/>
      </a:dk1>
      <a:lt1>
        <a:sysClr val="window" lastClr="FFFFFF"/>
      </a:lt1>
      <a:dk2>
        <a:srgbClr val="7E2A4C"/>
      </a:dk2>
      <a:lt2>
        <a:srgbClr val="F9F6F1"/>
      </a:lt2>
      <a:accent1>
        <a:srgbClr val="A33662"/>
      </a:accent1>
      <a:accent2>
        <a:srgbClr val="E7DAC5"/>
      </a:accent2>
      <a:accent3>
        <a:srgbClr val="305A47"/>
      </a:accent3>
      <a:accent4>
        <a:srgbClr val="AFD4C4"/>
      </a:accent4>
      <a:accent5>
        <a:srgbClr val="0CB0C6"/>
      </a:accent5>
      <a:accent6>
        <a:srgbClr val="FF9517"/>
      </a:accent6>
      <a:hlink>
        <a:srgbClr val="305A47"/>
      </a:hlink>
      <a:folHlink>
        <a:srgbClr val="AFD4C4"/>
      </a:folHlink>
    </a:clrScheme>
    <a:fontScheme name="Inera Teckensnitt">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defPPr>
      </a:lstStyle>
    </a:txDef>
  </a:objectDefaults>
  <a:extraClrSchemeLst/>
  <a:custClrLst>
    <a:custClr>
      <a:srgbClr val="7E2A4C"/>
    </a:custClr>
    <a:custClr>
      <a:srgbClr val="E7DAC5"/>
    </a:custClr>
    <a:custClr>
      <a:srgbClr val="305A47"/>
    </a:custClr>
    <a:custClr>
      <a:srgbClr val="353636"/>
    </a:custClr>
    <a:custClr>
      <a:srgbClr val="098394"/>
    </a:custClr>
    <a:custClr>
      <a:srgbClr val="D17200"/>
    </a:custClr>
    <a:custClr>
      <a:srgbClr val="FFFFFF"/>
    </a:custClr>
    <a:custClr>
      <a:srgbClr val="FFFFFF"/>
    </a:custClr>
    <a:custClr>
      <a:srgbClr val="FFFFFF"/>
    </a:custClr>
    <a:custClr>
      <a:srgbClr val="FFFFFF"/>
    </a:custClr>
    <a:custClr name="Primär Röd">
      <a:srgbClr val="A33662"/>
    </a:custClr>
    <a:custClr>
      <a:srgbClr val="F3EDE2"/>
    </a:custClr>
    <a:custClr>
      <a:srgbClr val="40775E"/>
    </a:custClr>
    <a:custClr>
      <a:srgbClr val="727373"/>
    </a:custClr>
    <a:custClr>
      <a:srgbClr val="0CB0C6"/>
    </a:custClr>
    <a:custClr>
      <a:srgbClr val="FF9517"/>
    </a:custClr>
    <a:custClr>
      <a:srgbClr val="FFFFFF"/>
    </a:custClr>
    <a:custClr>
      <a:srgbClr val="FFFFFF"/>
    </a:custClr>
    <a:custClr>
      <a:srgbClr val="FFFFFF"/>
    </a:custClr>
    <a:custClr>
      <a:srgbClr val="FFFFFF"/>
    </a:custClr>
    <a:custClr>
      <a:srgbClr val="C03F73"/>
    </a:custClr>
    <a:custClr>
      <a:srgbClr val="F9F6F1"/>
    </a:custClr>
    <a:custClr>
      <a:srgbClr val="AFD4C4"/>
    </a:custClr>
    <a:custClr>
      <a:srgbClr val="CCCCCC"/>
    </a:custClr>
    <a:custClr>
      <a:srgbClr val="4AE0F4"/>
    </a:custClr>
    <a:custClr>
      <a:srgbClr val="FFC075"/>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0F0F0"/>
    </a:custClr>
  </a:custClrLst>
  <a:extLst>
    <a:ext uri="{05A4C25C-085E-4340-85A3-A5531E510DB2}">
      <thm15:themeFamily xmlns:thm15="http://schemas.microsoft.com/office/thememl/2012/main" name="Presentation2" id="{627AD713-FB3C-4EE0-B9C6-5B33224C9362}" vid="{70753657-C70A-426D-B56C-CAA68FA7BC99}"/>
    </a:ext>
  </a:extLst>
</a:theme>
</file>

<file path=ppt/theme/theme2.xml><?xml version="1.0" encoding="utf-8"?>
<a:theme xmlns:a="http://schemas.openxmlformats.org/drawingml/2006/main" name="Office-tema">
  <a:themeElements>
    <a:clrScheme name="Inera färg">
      <a:dk1>
        <a:srgbClr val="353636"/>
      </a:dk1>
      <a:lt1>
        <a:sysClr val="window" lastClr="FFFFFF"/>
      </a:lt1>
      <a:dk2>
        <a:srgbClr val="A33662"/>
      </a:dk2>
      <a:lt2>
        <a:srgbClr val="F3EDE2"/>
      </a:lt2>
      <a:accent1>
        <a:srgbClr val="A33662"/>
      </a:accent1>
      <a:accent2>
        <a:srgbClr val="E7DAC5"/>
      </a:accent2>
      <a:accent3>
        <a:srgbClr val="305A47"/>
      </a:accent3>
      <a:accent4>
        <a:srgbClr val="AFD4C4"/>
      </a:accent4>
      <a:accent5>
        <a:srgbClr val="0CB0C6"/>
      </a:accent5>
      <a:accent6>
        <a:srgbClr val="FF9517"/>
      </a:accent6>
      <a:hlink>
        <a:srgbClr val="4AE0F4"/>
      </a:hlink>
      <a:folHlink>
        <a:srgbClr val="FFC0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Inera färg">
      <a:dk1>
        <a:srgbClr val="353636"/>
      </a:dk1>
      <a:lt1>
        <a:sysClr val="window" lastClr="FFFFFF"/>
      </a:lt1>
      <a:dk2>
        <a:srgbClr val="A33662"/>
      </a:dk2>
      <a:lt2>
        <a:srgbClr val="F3EDE2"/>
      </a:lt2>
      <a:accent1>
        <a:srgbClr val="A33662"/>
      </a:accent1>
      <a:accent2>
        <a:srgbClr val="E7DAC5"/>
      </a:accent2>
      <a:accent3>
        <a:srgbClr val="305A47"/>
      </a:accent3>
      <a:accent4>
        <a:srgbClr val="AFD4C4"/>
      </a:accent4>
      <a:accent5>
        <a:srgbClr val="0CB0C6"/>
      </a:accent5>
      <a:accent6>
        <a:srgbClr val="FF9517"/>
      </a:accent6>
      <a:hlink>
        <a:srgbClr val="4AE0F4"/>
      </a:hlink>
      <a:folHlink>
        <a:srgbClr val="FFC0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F9BC0E9AFA4354BBE1EEBDDB1053A5D" ma:contentTypeVersion="13" ma:contentTypeDescription="Skapa ett nytt dokument." ma:contentTypeScope="" ma:versionID="d30688df6179ef632419d06b501b0357">
  <xsd:schema xmlns:xsd="http://www.w3.org/2001/XMLSchema" xmlns:xs="http://www.w3.org/2001/XMLSchema" xmlns:p="http://schemas.microsoft.com/office/2006/metadata/properties" xmlns:ns2="e791a0fc-a1cb-487e-bdf6-fcaa0f0d8573" xmlns:ns3="a94f3733-0817-4be4-a227-3ff3f0c54ed2" targetNamespace="http://schemas.microsoft.com/office/2006/metadata/properties" ma:root="true" ma:fieldsID="5853748afc6daf295d63de1599108469" ns2:_="" ns3:_="">
    <xsd:import namespace="e791a0fc-a1cb-487e-bdf6-fcaa0f0d8573"/>
    <xsd:import namespace="a94f3733-0817-4be4-a227-3ff3f0c54e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1a0fc-a1cb-487e-bdf6-fcaa0f0d85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d24b8daa-ea0d-4019-ac30-410f7b645d3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f3733-0817-4be4-a227-3ff3f0c54ed2"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791a0fc-a1cb-487e-bdf6-fcaa0f0d857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2C544B-E832-4630-8A2C-492540CC886B}">
  <ds:schemaRefs>
    <ds:schemaRef ds:uri="a94f3733-0817-4be4-a227-3ff3f0c54ed2"/>
    <ds:schemaRef ds:uri="e791a0fc-a1cb-487e-bdf6-fcaa0f0d85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4ABDA6A-1F6C-4B42-8544-08E5AE6AC91F}">
  <ds:schemaRefs>
    <ds:schemaRef ds:uri="a94f3733-0817-4be4-a227-3ff3f0c54ed2"/>
    <ds:schemaRef ds:uri="e791a0fc-a1cb-487e-bdf6-fcaa0f0d857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CEBAD6A-AFE5-46E0-9A90-AF4AB80F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Powerpoint-mall</Template>
  <TotalTime>1458</TotalTime>
  <Words>1150</Words>
  <Application>Microsoft Office PowerPoint</Application>
  <PresentationFormat>Widescreen</PresentationFormat>
  <Paragraphs>148</Paragraphs>
  <Slides>18</Slides>
  <Notes>18</Notes>
  <HiddenSlides>2</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Inera</vt:lpstr>
      <vt:lpstr>Instruktioner Dold sida, visas inte vid utskrift</vt:lpstr>
      <vt:lpstr>Instruktioner Dold sida, visas inte vid utskrift</vt:lpstr>
      <vt:lpstr>Redaktionsnytt </vt:lpstr>
      <vt:lpstr>Agenda</vt:lpstr>
      <vt:lpstr>Nytt begrepp: Redaktionell bearbetning </vt:lpstr>
      <vt:lpstr>Arbetsprocessen med redaktionen</vt:lpstr>
      <vt:lpstr>Nytt: För författare </vt:lpstr>
      <vt:lpstr>Öppet hus – ojämna torsdagar kl 15, Teams  </vt:lpstr>
      <vt:lpstr>För författare - stäng av automatiska aviseringar i Word   </vt:lpstr>
      <vt:lpstr>Metadata   </vt:lpstr>
      <vt:lpstr>Metadata saknas i Vårdförlopp  </vt:lpstr>
      <vt:lpstr>Metadata exempel  </vt:lpstr>
      <vt:lpstr>Vårdprogram – Jonas &amp; Stina </vt:lpstr>
      <vt:lpstr>Vårdprogram       Kliniska kunskapsstöd (Jonas)  </vt:lpstr>
      <vt:lpstr>Ytterligare nytt sedan sist: </vt:lpstr>
      <vt:lpstr>Produktionsplanering (Nazanin) </vt:lpstr>
      <vt:lpstr>Frågor?</vt:lpstr>
      <vt:lpstr>PowerPoint Presentation</vt:lpstr>
    </vt:vector>
  </TitlesOfParts>
  <Company>Inera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Aaltonen Anna</dc:creator>
  <cp:lastModifiedBy>Nordqvist Kristina</cp:lastModifiedBy>
  <cp:revision>3</cp:revision>
  <dcterms:created xsi:type="dcterms:W3CDTF">2024-12-03T10:48:04Z</dcterms:created>
  <dcterms:modified xsi:type="dcterms:W3CDTF">2025-03-13T10:13:46Z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0x0101002F9BC0E9AFA4354BBE1EEBDDB1053A5D</vt:lpwstr>
  </property>
  <property fmtid="{D5CDD505-2E9C-101B-9397-08002B2CF9AE}" pid="3" name="Order">
    <vt:r8>32000</vt:r8>
  </property>
  <property fmtid="{D5CDD505-2E9C-101B-9397-08002B2CF9AE}" pid="4" name="MediaServiceImageTags">
    <vt:lpwstr/>
  </property>
</Properties>
</file>